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9"/>
  </p:notesMasterIdLst>
  <p:handoutMasterIdLst>
    <p:handoutMasterId r:id="rId50"/>
  </p:handoutMasterIdLst>
  <p:sldIdLst>
    <p:sldId id="256" r:id="rId5"/>
    <p:sldId id="326" r:id="rId6"/>
    <p:sldId id="2147309211" r:id="rId7"/>
    <p:sldId id="2147309210" r:id="rId8"/>
    <p:sldId id="714" r:id="rId9"/>
    <p:sldId id="708" r:id="rId10"/>
    <p:sldId id="689" r:id="rId11"/>
    <p:sldId id="707" r:id="rId12"/>
    <p:sldId id="717" r:id="rId13"/>
    <p:sldId id="715" r:id="rId14"/>
    <p:sldId id="685" r:id="rId15"/>
    <p:sldId id="691" r:id="rId16"/>
    <p:sldId id="693" r:id="rId17"/>
    <p:sldId id="2147309213" r:id="rId18"/>
    <p:sldId id="2147309212" r:id="rId19"/>
    <p:sldId id="687" r:id="rId20"/>
    <p:sldId id="696" r:id="rId21"/>
    <p:sldId id="688" r:id="rId22"/>
    <p:sldId id="698" r:id="rId23"/>
    <p:sldId id="2147309215" r:id="rId24"/>
    <p:sldId id="2147309216" r:id="rId25"/>
    <p:sldId id="686" r:id="rId26"/>
    <p:sldId id="690" r:id="rId27"/>
    <p:sldId id="700" r:id="rId28"/>
    <p:sldId id="2147309214" r:id="rId29"/>
    <p:sldId id="697" r:id="rId30"/>
    <p:sldId id="709" r:id="rId31"/>
    <p:sldId id="712" r:id="rId32"/>
    <p:sldId id="692" r:id="rId33"/>
    <p:sldId id="703" r:id="rId34"/>
    <p:sldId id="706" r:id="rId35"/>
    <p:sldId id="695" r:id="rId36"/>
    <p:sldId id="701" r:id="rId37"/>
    <p:sldId id="704" r:id="rId38"/>
    <p:sldId id="677" r:id="rId39"/>
    <p:sldId id="699" r:id="rId40"/>
    <p:sldId id="716" r:id="rId41"/>
    <p:sldId id="694" r:id="rId42"/>
    <p:sldId id="681" r:id="rId43"/>
    <p:sldId id="683" r:id="rId44"/>
    <p:sldId id="647" r:id="rId45"/>
    <p:sldId id="684" r:id="rId46"/>
    <p:sldId id="671" r:id="rId47"/>
    <p:sldId id="294" r:id="rId48"/>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7B43244-8F3F-4588-8910-6E789F3B15CB}">
          <p14:sldIdLst>
            <p14:sldId id="256"/>
            <p14:sldId id="326"/>
            <p14:sldId id="2147309211"/>
            <p14:sldId id="2147309210"/>
          </p14:sldIdLst>
        </p14:section>
        <p14:section name="Untitled Section" id="{81B71618-2702-41C5-8219-6929CED4FB68}">
          <p14:sldIdLst>
            <p14:sldId id="714"/>
            <p14:sldId id="708"/>
            <p14:sldId id="689"/>
            <p14:sldId id="707"/>
            <p14:sldId id="717"/>
          </p14:sldIdLst>
        </p14:section>
        <p14:section name="Untitled Section" id="{F7E3FB6D-C66A-4CF5-8A8A-EF62568237A1}">
          <p14:sldIdLst>
            <p14:sldId id="715"/>
            <p14:sldId id="685"/>
            <p14:sldId id="691"/>
            <p14:sldId id="693"/>
            <p14:sldId id="2147309213"/>
            <p14:sldId id="2147309212"/>
            <p14:sldId id="687"/>
            <p14:sldId id="696"/>
            <p14:sldId id="688"/>
            <p14:sldId id="698"/>
          </p14:sldIdLst>
        </p14:section>
        <p14:section name="Untitled Section" id="{461EBBD0-E67E-450D-A193-DDEF3122CFB9}">
          <p14:sldIdLst>
            <p14:sldId id="2147309215"/>
            <p14:sldId id="2147309216"/>
            <p14:sldId id="686"/>
            <p14:sldId id="690"/>
            <p14:sldId id="700"/>
            <p14:sldId id="2147309214"/>
            <p14:sldId id="697"/>
            <p14:sldId id="709"/>
            <p14:sldId id="712"/>
            <p14:sldId id="692"/>
          </p14:sldIdLst>
        </p14:section>
        <p14:section name="Untitled Section" id="{1D60C683-1EA6-46C5-808A-23003246D4C0}">
          <p14:sldIdLst>
            <p14:sldId id="703"/>
            <p14:sldId id="706"/>
            <p14:sldId id="695"/>
            <p14:sldId id="701"/>
            <p14:sldId id="704"/>
            <p14:sldId id="677"/>
          </p14:sldIdLst>
        </p14:section>
        <p14:section name="Untitled Section" id="{BB4C9403-DD58-4DF9-8021-4B2516D7F107}">
          <p14:sldIdLst>
            <p14:sldId id="699"/>
            <p14:sldId id="716"/>
            <p14:sldId id="694"/>
          </p14:sldIdLst>
        </p14:section>
        <p14:section name="Untitled Section" id="{20C2899E-C99F-4948-A1D3-D52566205BF0}">
          <p14:sldIdLst>
            <p14:sldId id="681"/>
            <p14:sldId id="683"/>
            <p14:sldId id="647"/>
            <p14:sldId id="684"/>
            <p14:sldId id="671"/>
            <p14:sldId id="294"/>
          </p14:sldIdLst>
        </p14:section>
      </p14:sectionLst>
    </p:ext>
    <p:ext uri="{EFAFB233-063F-42B5-8137-9DF3F51BA10A}">
      <p15:sldGuideLst xmlns:p15="http://schemas.microsoft.com/office/powerpoint/2012/main">
        <p15:guide id="1" orient="horz" pos="958" userDrawn="1">
          <p15:clr>
            <a:srgbClr val="A4A3A4"/>
          </p15:clr>
        </p15:guide>
        <p15:guide id="2" pos="2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E1B"/>
    <a:srgbClr val="BD2716"/>
    <a:srgbClr val="A252FF"/>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EF6EA18-D7A1-45FE-8883-1A0337FBE84B}" v="59" dt="2023-10-15T13:24:05.7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014" autoAdjust="0"/>
    <p:restoredTop sz="94660"/>
  </p:normalViewPr>
  <p:slideViewPr>
    <p:cSldViewPr snapToGrid="0">
      <p:cViewPr varScale="1">
        <p:scale>
          <a:sx n="107" d="100"/>
          <a:sy n="107" d="100"/>
        </p:scale>
        <p:origin x="672" y="108"/>
      </p:cViewPr>
      <p:guideLst>
        <p:guide orient="horz" pos="958"/>
        <p:guide pos="2434"/>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7EF6EA18-D7A1-45FE-8883-1A0337FBE84B}"/>
    <pc:docChg chg="undo redo custSel addSld delSld modSld sldOrd modMainMaster addSection delSection modSection">
      <pc:chgData name="Marco Parenzan" userId="a83bbb23f3e251dc" providerId="LiveId" clId="{7EF6EA18-D7A1-45FE-8883-1A0337FBE84B}" dt="2023-10-16T09:29:38.080" v="1823" actId="17851"/>
      <pc:docMkLst>
        <pc:docMk/>
      </pc:docMkLst>
      <pc:sldChg chg="modSp mod">
        <pc:chgData name="Marco Parenzan" userId="a83bbb23f3e251dc" providerId="LiveId" clId="{7EF6EA18-D7A1-45FE-8883-1A0337FBE84B}" dt="2023-10-15T08:05:25.048" v="93" actId="20577"/>
        <pc:sldMkLst>
          <pc:docMk/>
          <pc:sldMk cId="1690921560" sldId="256"/>
        </pc:sldMkLst>
        <pc:spChg chg="mod">
          <ac:chgData name="Marco Parenzan" userId="a83bbb23f3e251dc" providerId="LiveId" clId="{7EF6EA18-D7A1-45FE-8883-1A0337FBE84B}" dt="2023-10-15T08:05:08.123" v="32" actId="20577"/>
          <ac:spMkLst>
            <pc:docMk/>
            <pc:sldMk cId="1690921560" sldId="256"/>
            <ac:spMk id="2" creationId="{088FAA56-23E9-47A0-8B71-9B0FA28B9DC1}"/>
          </ac:spMkLst>
        </pc:spChg>
        <pc:spChg chg="mod">
          <ac:chgData name="Marco Parenzan" userId="a83bbb23f3e251dc" providerId="LiveId" clId="{7EF6EA18-D7A1-45FE-8883-1A0337FBE84B}" dt="2023-10-15T08:05:25.048" v="93" actId="20577"/>
          <ac:spMkLst>
            <pc:docMk/>
            <pc:sldMk cId="1690921560" sldId="256"/>
            <ac:spMk id="3" creationId="{4DE90790-12D2-4B3F-937E-BB0B4D8B9052}"/>
          </ac:spMkLst>
        </pc:spChg>
      </pc:sldChg>
      <pc:sldChg chg="mod modShow">
        <pc:chgData name="Marco Parenzan" userId="a83bbb23f3e251dc" providerId="LiveId" clId="{7EF6EA18-D7A1-45FE-8883-1A0337FBE84B}" dt="2023-10-16T08:44:12.877" v="1498" actId="729"/>
        <pc:sldMkLst>
          <pc:docMk/>
          <pc:sldMk cId="3930393713" sldId="294"/>
        </pc:sldMkLst>
      </pc:sldChg>
      <pc:sldChg chg="modSp mod modClrScheme chgLayout">
        <pc:chgData name="Marco Parenzan" userId="a83bbb23f3e251dc" providerId="LiveId" clId="{7EF6EA18-D7A1-45FE-8883-1A0337FBE84B}" dt="2023-10-15T08:12:07.297" v="98" actId="1076"/>
        <pc:sldMkLst>
          <pc:docMk/>
          <pc:sldMk cId="777191069" sldId="326"/>
        </pc:sldMkLst>
        <pc:spChg chg="mod ord">
          <ac:chgData name="Marco Parenzan" userId="a83bbb23f3e251dc" providerId="LiveId" clId="{7EF6EA18-D7A1-45FE-8883-1A0337FBE84B}" dt="2023-10-15T08:11:58.257" v="97" actId="700"/>
          <ac:spMkLst>
            <pc:docMk/>
            <pc:sldMk cId="777191069" sldId="326"/>
            <ac:spMk id="18" creationId="{9A5427C2-E97B-C3DB-01B9-28D77C60351B}"/>
          </ac:spMkLst>
        </pc:spChg>
        <pc:spChg chg="mod">
          <ac:chgData name="Marco Parenzan" userId="a83bbb23f3e251dc" providerId="LiveId" clId="{7EF6EA18-D7A1-45FE-8883-1A0337FBE84B}" dt="2023-10-15T08:11:48.299" v="96" actId="27636"/>
          <ac:spMkLst>
            <pc:docMk/>
            <pc:sldMk cId="777191069" sldId="326"/>
            <ac:spMk id="29" creationId="{FE36975F-F177-FD56-F7C0-C077730F2B39}"/>
          </ac:spMkLst>
        </pc:spChg>
        <pc:picChg chg="mod">
          <ac:chgData name="Marco Parenzan" userId="a83bbb23f3e251dc" providerId="LiveId" clId="{7EF6EA18-D7A1-45FE-8883-1A0337FBE84B}" dt="2023-10-15T08:12:07.297" v="98" actId="1076"/>
          <ac:picMkLst>
            <pc:docMk/>
            <pc:sldMk cId="777191069" sldId="326"/>
            <ac:picMk id="10" creationId="{DDA63EE1-A7C8-6FA8-79F6-D7635B988A4D}"/>
          </ac:picMkLst>
        </pc:picChg>
      </pc:sldChg>
      <pc:sldChg chg="mod modShow">
        <pc:chgData name="Marco Parenzan" userId="a83bbb23f3e251dc" providerId="LiveId" clId="{7EF6EA18-D7A1-45FE-8883-1A0337FBE84B}" dt="2023-10-16T08:44:12.877" v="1498" actId="729"/>
        <pc:sldMkLst>
          <pc:docMk/>
          <pc:sldMk cId="803144603" sldId="647"/>
        </pc:sldMkLst>
      </pc:sldChg>
      <pc:sldChg chg="mod modShow">
        <pc:chgData name="Marco Parenzan" userId="a83bbb23f3e251dc" providerId="LiveId" clId="{7EF6EA18-D7A1-45FE-8883-1A0337FBE84B}" dt="2023-10-16T08:44:12.877" v="1498" actId="729"/>
        <pc:sldMkLst>
          <pc:docMk/>
          <pc:sldMk cId="1342672575" sldId="671"/>
        </pc:sldMkLst>
      </pc:sldChg>
      <pc:sldChg chg="ord">
        <pc:chgData name="Marco Parenzan" userId="a83bbb23f3e251dc" providerId="LiveId" clId="{7EF6EA18-D7A1-45FE-8883-1A0337FBE84B}" dt="2023-10-15T08:22:24.514" v="504"/>
        <pc:sldMkLst>
          <pc:docMk/>
          <pc:sldMk cId="1587421281" sldId="677"/>
        </pc:sldMkLst>
      </pc:sldChg>
      <pc:sldChg chg="del">
        <pc:chgData name="Marco Parenzan" userId="a83bbb23f3e251dc" providerId="LiveId" clId="{7EF6EA18-D7A1-45FE-8883-1A0337FBE84B}" dt="2023-10-16T08:44:27.099" v="1499" actId="47"/>
        <pc:sldMkLst>
          <pc:docMk/>
          <pc:sldMk cId="964357413" sldId="680"/>
        </pc:sldMkLst>
      </pc:sldChg>
      <pc:sldChg chg="mod modShow">
        <pc:chgData name="Marco Parenzan" userId="a83bbb23f3e251dc" providerId="LiveId" clId="{7EF6EA18-D7A1-45FE-8883-1A0337FBE84B}" dt="2023-10-16T08:44:12.877" v="1498" actId="729"/>
        <pc:sldMkLst>
          <pc:docMk/>
          <pc:sldMk cId="1291278242" sldId="681"/>
        </pc:sldMkLst>
      </pc:sldChg>
      <pc:sldChg chg="mod modShow">
        <pc:chgData name="Marco Parenzan" userId="a83bbb23f3e251dc" providerId="LiveId" clId="{7EF6EA18-D7A1-45FE-8883-1A0337FBE84B}" dt="2023-10-16T08:44:12.877" v="1498" actId="729"/>
        <pc:sldMkLst>
          <pc:docMk/>
          <pc:sldMk cId="4116468121" sldId="683"/>
        </pc:sldMkLst>
      </pc:sldChg>
      <pc:sldChg chg="mod modShow">
        <pc:chgData name="Marco Parenzan" userId="a83bbb23f3e251dc" providerId="LiveId" clId="{7EF6EA18-D7A1-45FE-8883-1A0337FBE84B}" dt="2023-10-16T08:44:12.877" v="1498" actId="729"/>
        <pc:sldMkLst>
          <pc:docMk/>
          <pc:sldMk cId="2696832634" sldId="684"/>
        </pc:sldMkLst>
      </pc:sldChg>
      <pc:sldChg chg="addSp delSp modSp new mod modClrScheme chgLayout">
        <pc:chgData name="Marco Parenzan" userId="a83bbb23f3e251dc" providerId="LiveId" clId="{7EF6EA18-D7A1-45FE-8883-1A0337FBE84B}" dt="2023-10-15T08:41:02.595" v="612" actId="22"/>
        <pc:sldMkLst>
          <pc:docMk/>
          <pc:sldMk cId="1936792810" sldId="685"/>
        </pc:sldMkLst>
        <pc:spChg chg="del mod ord">
          <ac:chgData name="Marco Parenzan" userId="a83bbb23f3e251dc" providerId="LiveId" clId="{7EF6EA18-D7A1-45FE-8883-1A0337FBE84B}" dt="2023-10-15T08:12:44.481" v="101" actId="700"/>
          <ac:spMkLst>
            <pc:docMk/>
            <pc:sldMk cId="1936792810" sldId="685"/>
            <ac:spMk id="2" creationId="{F6D52707-8F03-290C-A3F0-4F8B1CC57D58}"/>
          </ac:spMkLst>
        </pc:spChg>
        <pc:spChg chg="del mod ord">
          <ac:chgData name="Marco Parenzan" userId="a83bbb23f3e251dc" providerId="LiveId" clId="{7EF6EA18-D7A1-45FE-8883-1A0337FBE84B}" dt="2023-10-15T08:12:44.481" v="101" actId="700"/>
          <ac:spMkLst>
            <pc:docMk/>
            <pc:sldMk cId="1936792810" sldId="685"/>
            <ac:spMk id="3" creationId="{06855806-5E7D-8531-9BF8-D0A09652EA33}"/>
          </ac:spMkLst>
        </pc:spChg>
        <pc:spChg chg="add mod ord">
          <ac:chgData name="Marco Parenzan" userId="a83bbb23f3e251dc" providerId="LiveId" clId="{7EF6EA18-D7A1-45FE-8883-1A0337FBE84B}" dt="2023-10-15T08:13:13.139" v="127" actId="20577"/>
          <ac:spMkLst>
            <pc:docMk/>
            <pc:sldMk cId="1936792810" sldId="685"/>
            <ac:spMk id="4" creationId="{C93B30D5-BF5F-AF6E-360B-455FF11F31D6}"/>
          </ac:spMkLst>
        </pc:spChg>
        <pc:spChg chg="add del mod ord">
          <ac:chgData name="Marco Parenzan" userId="a83bbb23f3e251dc" providerId="LiveId" clId="{7EF6EA18-D7A1-45FE-8883-1A0337FBE84B}" dt="2023-10-15T08:12:56.470" v="102"/>
          <ac:spMkLst>
            <pc:docMk/>
            <pc:sldMk cId="1936792810" sldId="685"/>
            <ac:spMk id="5" creationId="{C4EA2BD4-C531-8663-C861-882F53E0EE2D}"/>
          </ac:spMkLst>
        </pc:spChg>
        <pc:spChg chg="add del mod">
          <ac:chgData name="Marco Parenzan" userId="a83bbb23f3e251dc" providerId="LiveId" clId="{7EF6EA18-D7A1-45FE-8883-1A0337FBE84B}" dt="2023-10-15T08:41:02.595" v="612" actId="22"/>
          <ac:spMkLst>
            <pc:docMk/>
            <pc:sldMk cId="1936792810" sldId="685"/>
            <ac:spMk id="9" creationId="{E8A4E83F-7E2F-AE9F-395C-E733825481A1}"/>
          </ac:spMkLst>
        </pc:spChg>
        <pc:picChg chg="add del mod">
          <ac:chgData name="Marco Parenzan" userId="a83bbb23f3e251dc" providerId="LiveId" clId="{7EF6EA18-D7A1-45FE-8883-1A0337FBE84B}" dt="2023-10-15T08:41:00.755" v="611" actId="478"/>
          <ac:picMkLst>
            <pc:docMk/>
            <pc:sldMk cId="1936792810" sldId="685"/>
            <ac:picMk id="7" creationId="{C04E17CB-3B57-9E7E-07BF-2496D35D7F82}"/>
          </ac:picMkLst>
        </pc:picChg>
        <pc:picChg chg="add mod ord">
          <ac:chgData name="Marco Parenzan" userId="a83bbb23f3e251dc" providerId="LiveId" clId="{7EF6EA18-D7A1-45FE-8883-1A0337FBE84B}" dt="2023-10-15T08:41:02.595" v="612" actId="22"/>
          <ac:picMkLst>
            <pc:docMk/>
            <pc:sldMk cId="1936792810" sldId="685"/>
            <ac:picMk id="11" creationId="{3DADCCCD-57D4-4B49-B69B-97C88F24EF30}"/>
          </ac:picMkLst>
        </pc:picChg>
      </pc:sldChg>
      <pc:sldChg chg="addSp delSp modSp new del mod ord">
        <pc:chgData name="Marco Parenzan" userId="a83bbb23f3e251dc" providerId="LiveId" clId="{7EF6EA18-D7A1-45FE-8883-1A0337FBE84B}" dt="2023-10-16T09:14:08.852" v="1694" actId="2696"/>
        <pc:sldMkLst>
          <pc:docMk/>
          <pc:sldMk cId="1869738244" sldId="686"/>
        </pc:sldMkLst>
        <pc:spChg chg="mod">
          <ac:chgData name="Marco Parenzan" userId="a83bbb23f3e251dc" providerId="LiveId" clId="{7EF6EA18-D7A1-45FE-8883-1A0337FBE84B}" dt="2023-10-16T09:09:55.799" v="1594"/>
          <ac:spMkLst>
            <pc:docMk/>
            <pc:sldMk cId="1869738244" sldId="686"/>
            <ac:spMk id="2" creationId="{B1E7C604-B50F-61C6-4C41-ACACA1DCDFB1}"/>
          </ac:spMkLst>
        </pc:spChg>
        <pc:spChg chg="del">
          <ac:chgData name="Marco Parenzan" userId="a83bbb23f3e251dc" providerId="LiveId" clId="{7EF6EA18-D7A1-45FE-8883-1A0337FBE84B}" dt="2023-10-15T08:13:24.578" v="141"/>
          <ac:spMkLst>
            <pc:docMk/>
            <pc:sldMk cId="1869738244" sldId="686"/>
            <ac:spMk id="3" creationId="{D62E5FBA-A45E-39B8-32CD-209CCA314DB8}"/>
          </ac:spMkLst>
        </pc:spChg>
        <pc:spChg chg="add del mod">
          <ac:chgData name="Marco Parenzan" userId="a83bbb23f3e251dc" providerId="LiveId" clId="{7EF6EA18-D7A1-45FE-8883-1A0337FBE84B}" dt="2023-10-15T08:31:52.060" v="602" actId="22"/>
          <ac:spMkLst>
            <pc:docMk/>
            <pc:sldMk cId="1869738244" sldId="686"/>
            <ac:spMk id="7" creationId="{FB38B2DD-19A9-AE62-2BF2-A9E843EFF4DF}"/>
          </ac:spMkLst>
        </pc:spChg>
        <pc:spChg chg="add del mod">
          <ac:chgData name="Marco Parenzan" userId="a83bbb23f3e251dc" providerId="LiveId" clId="{7EF6EA18-D7A1-45FE-8883-1A0337FBE84B}" dt="2023-10-15T08:32:17.848" v="604" actId="22"/>
          <ac:spMkLst>
            <pc:docMk/>
            <pc:sldMk cId="1869738244" sldId="686"/>
            <ac:spMk id="11" creationId="{C81AC64F-4AD2-86D6-C8FC-EC3B78D427C4}"/>
          </ac:spMkLst>
        </pc:spChg>
        <pc:spChg chg="add del mod">
          <ac:chgData name="Marco Parenzan" userId="a83bbb23f3e251dc" providerId="LiveId" clId="{7EF6EA18-D7A1-45FE-8883-1A0337FBE84B}" dt="2023-10-15T08:32:39.663" v="606" actId="22"/>
          <ac:spMkLst>
            <pc:docMk/>
            <pc:sldMk cId="1869738244" sldId="686"/>
            <ac:spMk id="15" creationId="{C73A5C75-D165-5405-9AE8-AFB3105F0C46}"/>
          </ac:spMkLst>
        </pc:spChg>
        <pc:picChg chg="add del mod">
          <ac:chgData name="Marco Parenzan" userId="a83bbb23f3e251dc" providerId="LiveId" clId="{7EF6EA18-D7A1-45FE-8883-1A0337FBE84B}" dt="2023-10-15T08:31:50.392" v="601" actId="478"/>
          <ac:picMkLst>
            <pc:docMk/>
            <pc:sldMk cId="1869738244" sldId="686"/>
            <ac:picMk id="5" creationId="{D8BF4014-9640-004F-820A-034D31A25CEE}"/>
          </ac:picMkLst>
        </pc:picChg>
        <pc:picChg chg="add del mod ord">
          <ac:chgData name="Marco Parenzan" userId="a83bbb23f3e251dc" providerId="LiveId" clId="{7EF6EA18-D7A1-45FE-8883-1A0337FBE84B}" dt="2023-10-15T08:32:15.656" v="603" actId="478"/>
          <ac:picMkLst>
            <pc:docMk/>
            <pc:sldMk cId="1869738244" sldId="686"/>
            <ac:picMk id="9" creationId="{D72B94D5-9E8D-D924-E013-E7AC4174CAAD}"/>
          </ac:picMkLst>
        </pc:picChg>
        <pc:picChg chg="add del mod ord">
          <ac:chgData name="Marco Parenzan" userId="a83bbb23f3e251dc" providerId="LiveId" clId="{7EF6EA18-D7A1-45FE-8883-1A0337FBE84B}" dt="2023-10-15T08:32:37.341" v="605" actId="478"/>
          <ac:picMkLst>
            <pc:docMk/>
            <pc:sldMk cId="1869738244" sldId="686"/>
            <ac:picMk id="13" creationId="{221B85AC-7558-70C0-2A84-73C930F7F203}"/>
          </ac:picMkLst>
        </pc:picChg>
        <pc:picChg chg="add mod ord">
          <ac:chgData name="Marco Parenzan" userId="a83bbb23f3e251dc" providerId="LiveId" clId="{7EF6EA18-D7A1-45FE-8883-1A0337FBE84B}" dt="2023-10-15T08:32:39.663" v="606" actId="22"/>
          <ac:picMkLst>
            <pc:docMk/>
            <pc:sldMk cId="1869738244" sldId="686"/>
            <ac:picMk id="17" creationId="{1E95C68F-42CB-6180-FA37-1F51EC8B5ABB}"/>
          </ac:picMkLst>
        </pc:picChg>
      </pc:sldChg>
      <pc:sldChg chg="modSp add mod ord">
        <pc:chgData name="Marco Parenzan" userId="a83bbb23f3e251dc" providerId="LiveId" clId="{7EF6EA18-D7A1-45FE-8883-1A0337FBE84B}" dt="2023-10-16T09:28:47.371" v="1819"/>
        <pc:sldMkLst>
          <pc:docMk/>
          <pc:sldMk cId="2176533451" sldId="686"/>
        </pc:sldMkLst>
        <pc:spChg chg="mod">
          <ac:chgData name="Marco Parenzan" userId="a83bbb23f3e251dc" providerId="LiveId" clId="{7EF6EA18-D7A1-45FE-8883-1A0337FBE84B}" dt="2023-10-16T09:14:24.536" v="1732" actId="20577"/>
          <ac:spMkLst>
            <pc:docMk/>
            <pc:sldMk cId="2176533451" sldId="686"/>
            <ac:spMk id="2" creationId="{B1E7C604-B50F-61C6-4C41-ACACA1DCDFB1}"/>
          </ac:spMkLst>
        </pc:spChg>
      </pc:sldChg>
      <pc:sldChg chg="addSp delSp modSp new mod">
        <pc:chgData name="Marco Parenzan" userId="a83bbb23f3e251dc" providerId="LiveId" clId="{7EF6EA18-D7A1-45FE-8883-1A0337FBE84B}" dt="2023-10-15T08:29:59.219" v="585" actId="22"/>
        <pc:sldMkLst>
          <pc:docMk/>
          <pc:sldMk cId="2783543255" sldId="687"/>
        </pc:sldMkLst>
        <pc:spChg chg="mod">
          <ac:chgData name="Marco Parenzan" userId="a83bbb23f3e251dc" providerId="LiveId" clId="{7EF6EA18-D7A1-45FE-8883-1A0337FBE84B}" dt="2023-10-15T08:13:48.634" v="150" actId="20577"/>
          <ac:spMkLst>
            <pc:docMk/>
            <pc:sldMk cId="2783543255" sldId="687"/>
            <ac:spMk id="2" creationId="{AA1112C8-6C1D-812E-E092-734D080E5E14}"/>
          </ac:spMkLst>
        </pc:spChg>
        <pc:spChg chg="del">
          <ac:chgData name="Marco Parenzan" userId="a83bbb23f3e251dc" providerId="LiveId" clId="{7EF6EA18-D7A1-45FE-8883-1A0337FBE84B}" dt="2023-10-15T08:13:44.319" v="143"/>
          <ac:spMkLst>
            <pc:docMk/>
            <pc:sldMk cId="2783543255" sldId="687"/>
            <ac:spMk id="3" creationId="{8B9AA377-D435-996D-28B1-1B6B533504DB}"/>
          </ac:spMkLst>
        </pc:spChg>
        <pc:spChg chg="add del mod">
          <ac:chgData name="Marco Parenzan" userId="a83bbb23f3e251dc" providerId="LiveId" clId="{7EF6EA18-D7A1-45FE-8883-1A0337FBE84B}" dt="2023-10-15T08:29:59.219" v="585" actId="22"/>
          <ac:spMkLst>
            <pc:docMk/>
            <pc:sldMk cId="2783543255" sldId="687"/>
            <ac:spMk id="7" creationId="{B2884C17-7712-FEB1-76F0-1CDB35C52022}"/>
          </ac:spMkLst>
        </pc:spChg>
        <pc:picChg chg="add del mod">
          <ac:chgData name="Marco Parenzan" userId="a83bbb23f3e251dc" providerId="LiveId" clId="{7EF6EA18-D7A1-45FE-8883-1A0337FBE84B}" dt="2023-10-15T08:29:57.305" v="584" actId="478"/>
          <ac:picMkLst>
            <pc:docMk/>
            <pc:sldMk cId="2783543255" sldId="687"/>
            <ac:picMk id="5" creationId="{8E471FF4-DA76-031B-FE1F-AF52567D7B2B}"/>
          </ac:picMkLst>
        </pc:picChg>
        <pc:picChg chg="add mod ord">
          <ac:chgData name="Marco Parenzan" userId="a83bbb23f3e251dc" providerId="LiveId" clId="{7EF6EA18-D7A1-45FE-8883-1A0337FBE84B}" dt="2023-10-15T08:29:59.219" v="585" actId="22"/>
          <ac:picMkLst>
            <pc:docMk/>
            <pc:sldMk cId="2783543255" sldId="687"/>
            <ac:picMk id="9" creationId="{1C3036A9-B852-8E24-B27F-5D0F8823C00A}"/>
          </ac:picMkLst>
        </pc:picChg>
      </pc:sldChg>
      <pc:sldChg chg="addSp delSp modSp new mod ord">
        <pc:chgData name="Marco Parenzan" userId="a83bbb23f3e251dc" providerId="LiveId" clId="{7EF6EA18-D7A1-45FE-8883-1A0337FBE84B}" dt="2023-10-16T08:45:49.684" v="1536"/>
        <pc:sldMkLst>
          <pc:docMk/>
          <pc:sldMk cId="796313735" sldId="688"/>
        </pc:sldMkLst>
        <pc:spChg chg="mod">
          <ac:chgData name="Marco Parenzan" userId="a83bbb23f3e251dc" providerId="LiveId" clId="{7EF6EA18-D7A1-45FE-8883-1A0337FBE84B}" dt="2023-10-15T08:14:04.567" v="169" actId="20577"/>
          <ac:spMkLst>
            <pc:docMk/>
            <pc:sldMk cId="796313735" sldId="688"/>
            <ac:spMk id="2" creationId="{CBEA400E-80F0-8B48-47F0-B4136BFA1511}"/>
          </ac:spMkLst>
        </pc:spChg>
        <pc:spChg chg="del">
          <ac:chgData name="Marco Parenzan" userId="a83bbb23f3e251dc" providerId="LiveId" clId="{7EF6EA18-D7A1-45FE-8883-1A0337FBE84B}" dt="2023-10-15T08:14:00.075" v="152"/>
          <ac:spMkLst>
            <pc:docMk/>
            <pc:sldMk cId="796313735" sldId="688"/>
            <ac:spMk id="3" creationId="{7CC83E3C-7180-BB58-EBEE-BB21A2844332}"/>
          </ac:spMkLst>
        </pc:spChg>
        <pc:spChg chg="add del mod">
          <ac:chgData name="Marco Parenzan" userId="a83bbb23f3e251dc" providerId="LiveId" clId="{7EF6EA18-D7A1-45FE-8883-1A0337FBE84B}" dt="2023-10-15T08:28:58.395" v="583" actId="22"/>
          <ac:spMkLst>
            <pc:docMk/>
            <pc:sldMk cId="796313735" sldId="688"/>
            <ac:spMk id="7" creationId="{8B05F433-100A-FFD0-CFCF-A6503243CF11}"/>
          </ac:spMkLst>
        </pc:spChg>
        <pc:picChg chg="add del mod">
          <ac:chgData name="Marco Parenzan" userId="a83bbb23f3e251dc" providerId="LiveId" clId="{7EF6EA18-D7A1-45FE-8883-1A0337FBE84B}" dt="2023-10-15T08:28:21.699" v="580" actId="478"/>
          <ac:picMkLst>
            <pc:docMk/>
            <pc:sldMk cId="796313735" sldId="688"/>
            <ac:picMk id="5" creationId="{15DF2E9F-85F9-6C7E-8EAC-20C69FDB4F46}"/>
          </ac:picMkLst>
        </pc:picChg>
        <pc:picChg chg="add del mod ord">
          <ac:chgData name="Marco Parenzan" userId="a83bbb23f3e251dc" providerId="LiveId" clId="{7EF6EA18-D7A1-45FE-8883-1A0337FBE84B}" dt="2023-10-15T08:28:27.289" v="582" actId="22"/>
          <ac:picMkLst>
            <pc:docMk/>
            <pc:sldMk cId="796313735" sldId="688"/>
            <ac:picMk id="9" creationId="{487A0F34-5A7A-A6E5-C336-7CF8850A5709}"/>
          </ac:picMkLst>
        </pc:picChg>
        <pc:picChg chg="add mod ord">
          <ac:chgData name="Marco Parenzan" userId="a83bbb23f3e251dc" providerId="LiveId" clId="{7EF6EA18-D7A1-45FE-8883-1A0337FBE84B}" dt="2023-10-15T08:28:58.395" v="583" actId="22"/>
          <ac:picMkLst>
            <pc:docMk/>
            <pc:sldMk cId="796313735" sldId="688"/>
            <ac:picMk id="11" creationId="{9C2B18EE-0C9D-EB92-E0A1-ECC10B7F0E20}"/>
          </ac:picMkLst>
        </pc:picChg>
      </pc:sldChg>
      <pc:sldChg chg="addSp delSp modSp new mod ord">
        <pc:chgData name="Marco Parenzan" userId="a83bbb23f3e251dc" providerId="LiveId" clId="{7EF6EA18-D7A1-45FE-8883-1A0337FBE84B}" dt="2023-10-16T08:41:39.528" v="1399"/>
        <pc:sldMkLst>
          <pc:docMk/>
          <pc:sldMk cId="898941295" sldId="689"/>
        </pc:sldMkLst>
        <pc:spChg chg="mod">
          <ac:chgData name="Marco Parenzan" userId="a83bbb23f3e251dc" providerId="LiveId" clId="{7EF6EA18-D7A1-45FE-8883-1A0337FBE84B}" dt="2023-10-15T08:14:27.109" v="203" actId="20577"/>
          <ac:spMkLst>
            <pc:docMk/>
            <pc:sldMk cId="898941295" sldId="689"/>
            <ac:spMk id="2" creationId="{D9ED0BC4-C9EF-AB51-9DB3-7D71AC4C37F1}"/>
          </ac:spMkLst>
        </pc:spChg>
        <pc:spChg chg="del">
          <ac:chgData name="Marco Parenzan" userId="a83bbb23f3e251dc" providerId="LiveId" clId="{7EF6EA18-D7A1-45FE-8883-1A0337FBE84B}" dt="2023-10-15T08:14:16.930" v="171"/>
          <ac:spMkLst>
            <pc:docMk/>
            <pc:sldMk cId="898941295" sldId="689"/>
            <ac:spMk id="3" creationId="{A0E78A88-9BFD-2C20-3C49-3F39C79E3D68}"/>
          </ac:spMkLst>
        </pc:spChg>
        <pc:spChg chg="add del mod">
          <ac:chgData name="Marco Parenzan" userId="a83bbb23f3e251dc" providerId="LiveId" clId="{7EF6EA18-D7A1-45FE-8883-1A0337FBE84B}" dt="2023-10-15T08:44:14.583" v="616" actId="22"/>
          <ac:spMkLst>
            <pc:docMk/>
            <pc:sldMk cId="898941295" sldId="689"/>
            <ac:spMk id="7" creationId="{D4030941-8B9C-587F-C86E-8EB80CA3F8CC}"/>
          </ac:spMkLst>
        </pc:spChg>
        <pc:spChg chg="add del mod">
          <ac:chgData name="Marco Parenzan" userId="a83bbb23f3e251dc" providerId="LiveId" clId="{7EF6EA18-D7A1-45FE-8883-1A0337FBE84B}" dt="2023-10-15T08:44:32.291" v="618" actId="22"/>
          <ac:spMkLst>
            <pc:docMk/>
            <pc:sldMk cId="898941295" sldId="689"/>
            <ac:spMk id="11" creationId="{D09CA832-6C26-D269-1D3D-3BCA3C45CEF6}"/>
          </ac:spMkLst>
        </pc:spChg>
        <pc:picChg chg="add del mod">
          <ac:chgData name="Marco Parenzan" userId="a83bbb23f3e251dc" providerId="LiveId" clId="{7EF6EA18-D7A1-45FE-8883-1A0337FBE84B}" dt="2023-10-15T08:44:12.399" v="615" actId="478"/>
          <ac:picMkLst>
            <pc:docMk/>
            <pc:sldMk cId="898941295" sldId="689"/>
            <ac:picMk id="5" creationId="{EE509F93-8C12-5B17-46C1-DDA69B09A445}"/>
          </ac:picMkLst>
        </pc:picChg>
        <pc:picChg chg="add del mod ord">
          <ac:chgData name="Marco Parenzan" userId="a83bbb23f3e251dc" providerId="LiveId" clId="{7EF6EA18-D7A1-45FE-8883-1A0337FBE84B}" dt="2023-10-15T08:44:30.301" v="617" actId="478"/>
          <ac:picMkLst>
            <pc:docMk/>
            <pc:sldMk cId="898941295" sldId="689"/>
            <ac:picMk id="9" creationId="{065E3B27-7743-9216-B909-8415B1C39916}"/>
          </ac:picMkLst>
        </pc:picChg>
        <pc:picChg chg="add mod ord">
          <ac:chgData name="Marco Parenzan" userId="a83bbb23f3e251dc" providerId="LiveId" clId="{7EF6EA18-D7A1-45FE-8883-1A0337FBE84B}" dt="2023-10-15T08:44:32.291" v="618" actId="22"/>
          <ac:picMkLst>
            <pc:docMk/>
            <pc:sldMk cId="898941295" sldId="689"/>
            <ac:picMk id="13" creationId="{F00F7655-ED4E-3FE6-3AE9-B1C0E72726E1}"/>
          </ac:picMkLst>
        </pc:picChg>
      </pc:sldChg>
      <pc:sldChg chg="addSp delSp modSp new mod ord">
        <pc:chgData name="Marco Parenzan" userId="a83bbb23f3e251dc" providerId="LiveId" clId="{7EF6EA18-D7A1-45FE-8883-1A0337FBE84B}" dt="2023-10-16T08:43:43.417" v="1497"/>
        <pc:sldMkLst>
          <pc:docMk/>
          <pc:sldMk cId="2135850722" sldId="690"/>
        </pc:sldMkLst>
        <pc:spChg chg="mod">
          <ac:chgData name="Marco Parenzan" userId="a83bbb23f3e251dc" providerId="LiveId" clId="{7EF6EA18-D7A1-45FE-8883-1A0337FBE84B}" dt="2023-10-15T08:14:59.479" v="228" actId="20577"/>
          <ac:spMkLst>
            <pc:docMk/>
            <pc:sldMk cId="2135850722" sldId="690"/>
            <ac:spMk id="2" creationId="{F7FBAF3A-34A7-EBE6-F379-9917C57AD950}"/>
          </ac:spMkLst>
        </pc:spChg>
        <pc:spChg chg="del">
          <ac:chgData name="Marco Parenzan" userId="a83bbb23f3e251dc" providerId="LiveId" clId="{7EF6EA18-D7A1-45FE-8883-1A0337FBE84B}" dt="2023-10-15T08:14:50.412" v="205"/>
          <ac:spMkLst>
            <pc:docMk/>
            <pc:sldMk cId="2135850722" sldId="690"/>
            <ac:spMk id="3" creationId="{9FA201D6-D340-DB24-4F49-9DCBC38D9A96}"/>
          </ac:spMkLst>
        </pc:spChg>
        <pc:spChg chg="add del mod">
          <ac:chgData name="Marco Parenzan" userId="a83bbb23f3e251dc" providerId="LiveId" clId="{7EF6EA18-D7A1-45FE-8883-1A0337FBE84B}" dt="2023-10-15T08:42:58.889" v="614" actId="22"/>
          <ac:spMkLst>
            <pc:docMk/>
            <pc:sldMk cId="2135850722" sldId="690"/>
            <ac:spMk id="7" creationId="{71F53F2A-EB30-1536-A594-DAA4B31F476B}"/>
          </ac:spMkLst>
        </pc:spChg>
        <pc:picChg chg="add del mod">
          <ac:chgData name="Marco Parenzan" userId="a83bbb23f3e251dc" providerId="LiveId" clId="{7EF6EA18-D7A1-45FE-8883-1A0337FBE84B}" dt="2023-10-15T08:42:56.739" v="613" actId="478"/>
          <ac:picMkLst>
            <pc:docMk/>
            <pc:sldMk cId="2135850722" sldId="690"/>
            <ac:picMk id="5" creationId="{EBD27CB6-B87C-975B-522A-5A72E94CF7FD}"/>
          </ac:picMkLst>
        </pc:picChg>
        <pc:picChg chg="add mod ord">
          <ac:chgData name="Marco Parenzan" userId="a83bbb23f3e251dc" providerId="LiveId" clId="{7EF6EA18-D7A1-45FE-8883-1A0337FBE84B}" dt="2023-10-15T08:42:58.889" v="614" actId="22"/>
          <ac:picMkLst>
            <pc:docMk/>
            <pc:sldMk cId="2135850722" sldId="690"/>
            <ac:picMk id="9" creationId="{B85CB843-1666-8433-BF85-A7F2C8B57A22}"/>
          </ac:picMkLst>
        </pc:picChg>
      </pc:sldChg>
      <pc:sldChg chg="addSp delSp modSp new mod ord">
        <pc:chgData name="Marco Parenzan" userId="a83bbb23f3e251dc" providerId="LiveId" clId="{7EF6EA18-D7A1-45FE-8883-1A0337FBE84B}" dt="2023-10-16T09:13:56.003" v="1691"/>
        <pc:sldMkLst>
          <pc:docMk/>
          <pc:sldMk cId="166062973" sldId="691"/>
        </pc:sldMkLst>
        <pc:spChg chg="mod">
          <ac:chgData name="Marco Parenzan" userId="a83bbb23f3e251dc" providerId="LiveId" clId="{7EF6EA18-D7A1-45FE-8883-1A0337FBE84B}" dt="2023-10-15T08:15:55.693" v="266" actId="20577"/>
          <ac:spMkLst>
            <pc:docMk/>
            <pc:sldMk cId="166062973" sldId="691"/>
            <ac:spMk id="2" creationId="{17598D24-F173-02B1-3599-CCE623ACA889}"/>
          </ac:spMkLst>
        </pc:spChg>
        <pc:spChg chg="del">
          <ac:chgData name="Marco Parenzan" userId="a83bbb23f3e251dc" providerId="LiveId" clId="{7EF6EA18-D7A1-45FE-8883-1A0337FBE84B}" dt="2023-10-15T08:15:46.885" v="230"/>
          <ac:spMkLst>
            <pc:docMk/>
            <pc:sldMk cId="166062973" sldId="691"/>
            <ac:spMk id="3" creationId="{4632AB70-270E-8367-ABFF-46CCF4E1700E}"/>
          </ac:spMkLst>
        </pc:spChg>
        <pc:spChg chg="add del mod">
          <ac:chgData name="Marco Parenzan" userId="a83bbb23f3e251dc" providerId="LiveId" clId="{7EF6EA18-D7A1-45FE-8883-1A0337FBE84B}" dt="2023-10-15T08:34:04.015" v="608" actId="22"/>
          <ac:spMkLst>
            <pc:docMk/>
            <pc:sldMk cId="166062973" sldId="691"/>
            <ac:spMk id="7" creationId="{1EA3328F-A160-C45A-7562-4F9C293EF517}"/>
          </ac:spMkLst>
        </pc:spChg>
        <pc:picChg chg="add del mod">
          <ac:chgData name="Marco Parenzan" userId="a83bbb23f3e251dc" providerId="LiveId" clId="{7EF6EA18-D7A1-45FE-8883-1A0337FBE84B}" dt="2023-10-15T08:34:02" v="607" actId="478"/>
          <ac:picMkLst>
            <pc:docMk/>
            <pc:sldMk cId="166062973" sldId="691"/>
            <ac:picMk id="5" creationId="{9CB37A0A-CEB8-4B99-729E-7B3E5B3694A2}"/>
          </ac:picMkLst>
        </pc:picChg>
        <pc:picChg chg="add mod ord">
          <ac:chgData name="Marco Parenzan" userId="a83bbb23f3e251dc" providerId="LiveId" clId="{7EF6EA18-D7A1-45FE-8883-1A0337FBE84B}" dt="2023-10-15T08:34:04.015" v="608" actId="22"/>
          <ac:picMkLst>
            <pc:docMk/>
            <pc:sldMk cId="166062973" sldId="691"/>
            <ac:picMk id="9" creationId="{EF19D1A3-0FAE-155F-7034-AD7FB5A0666B}"/>
          </ac:picMkLst>
        </pc:picChg>
      </pc:sldChg>
      <pc:sldChg chg="addSp delSp modSp new mod ord">
        <pc:chgData name="Marco Parenzan" userId="a83bbb23f3e251dc" providerId="LiveId" clId="{7EF6EA18-D7A1-45FE-8883-1A0337FBE84B}" dt="2023-10-15T08:55:24.426" v="664" actId="22"/>
        <pc:sldMkLst>
          <pc:docMk/>
          <pc:sldMk cId="132190860" sldId="692"/>
        </pc:sldMkLst>
        <pc:spChg chg="mod">
          <ac:chgData name="Marco Parenzan" userId="a83bbb23f3e251dc" providerId="LiveId" clId="{7EF6EA18-D7A1-45FE-8883-1A0337FBE84B}" dt="2023-10-15T08:16:27.906" v="294" actId="20577"/>
          <ac:spMkLst>
            <pc:docMk/>
            <pc:sldMk cId="132190860" sldId="692"/>
            <ac:spMk id="2" creationId="{4D6B3D22-8BC3-5338-4B72-695EA3363455}"/>
          </ac:spMkLst>
        </pc:spChg>
        <pc:spChg chg="del">
          <ac:chgData name="Marco Parenzan" userId="a83bbb23f3e251dc" providerId="LiveId" clId="{7EF6EA18-D7A1-45FE-8883-1A0337FBE84B}" dt="2023-10-15T08:16:30.237" v="295"/>
          <ac:spMkLst>
            <pc:docMk/>
            <pc:sldMk cId="132190860" sldId="692"/>
            <ac:spMk id="3" creationId="{36ADDBFB-610E-C066-D520-4492046E79D3}"/>
          </ac:spMkLst>
        </pc:spChg>
        <pc:spChg chg="add del mod">
          <ac:chgData name="Marco Parenzan" userId="a83bbb23f3e251dc" providerId="LiveId" clId="{7EF6EA18-D7A1-45FE-8883-1A0337FBE84B}" dt="2023-10-15T08:55:24.426" v="664" actId="22"/>
          <ac:spMkLst>
            <pc:docMk/>
            <pc:sldMk cId="132190860" sldId="692"/>
            <ac:spMk id="7" creationId="{9FB15C05-F2C9-A3A4-BE45-6CA768309C74}"/>
          </ac:spMkLst>
        </pc:spChg>
        <pc:picChg chg="add del mod">
          <ac:chgData name="Marco Parenzan" userId="a83bbb23f3e251dc" providerId="LiveId" clId="{7EF6EA18-D7A1-45FE-8883-1A0337FBE84B}" dt="2023-10-15T08:55:22.923" v="663" actId="478"/>
          <ac:picMkLst>
            <pc:docMk/>
            <pc:sldMk cId="132190860" sldId="692"/>
            <ac:picMk id="5" creationId="{BB2C9B8E-A0E5-24C6-8C7E-DC82C730FCCA}"/>
          </ac:picMkLst>
        </pc:picChg>
        <pc:picChg chg="add mod ord">
          <ac:chgData name="Marco Parenzan" userId="a83bbb23f3e251dc" providerId="LiveId" clId="{7EF6EA18-D7A1-45FE-8883-1A0337FBE84B}" dt="2023-10-15T08:55:24.426" v="664" actId="22"/>
          <ac:picMkLst>
            <pc:docMk/>
            <pc:sldMk cId="132190860" sldId="692"/>
            <ac:picMk id="9" creationId="{DF7A6C6D-26EB-875C-86EE-A6FE0EEFC294}"/>
          </ac:picMkLst>
        </pc:picChg>
      </pc:sldChg>
      <pc:sldChg chg="addSp delSp modSp new mod ord">
        <pc:chgData name="Marco Parenzan" userId="a83bbb23f3e251dc" providerId="LiveId" clId="{7EF6EA18-D7A1-45FE-8883-1A0337FBE84B}" dt="2023-10-16T09:13:56.963" v="1693"/>
        <pc:sldMkLst>
          <pc:docMk/>
          <pc:sldMk cId="1016707709" sldId="693"/>
        </pc:sldMkLst>
        <pc:spChg chg="mod">
          <ac:chgData name="Marco Parenzan" userId="a83bbb23f3e251dc" providerId="LiveId" clId="{7EF6EA18-D7A1-45FE-8883-1A0337FBE84B}" dt="2023-10-15T08:16:51.101" v="309" actId="20577"/>
          <ac:spMkLst>
            <pc:docMk/>
            <pc:sldMk cId="1016707709" sldId="693"/>
            <ac:spMk id="2" creationId="{543A28BF-8319-2BB5-94BE-132B206AC0EE}"/>
          </ac:spMkLst>
        </pc:spChg>
        <pc:spChg chg="del">
          <ac:chgData name="Marco Parenzan" userId="a83bbb23f3e251dc" providerId="LiveId" clId="{7EF6EA18-D7A1-45FE-8883-1A0337FBE84B}" dt="2023-10-15T08:16:48.363" v="297"/>
          <ac:spMkLst>
            <pc:docMk/>
            <pc:sldMk cId="1016707709" sldId="693"/>
            <ac:spMk id="3" creationId="{275593CD-5BCD-FB6A-D92F-E342EAAF3203}"/>
          </ac:spMkLst>
        </pc:spChg>
        <pc:spChg chg="add del mod">
          <ac:chgData name="Marco Parenzan" userId="a83bbb23f3e251dc" providerId="LiveId" clId="{7EF6EA18-D7A1-45FE-8883-1A0337FBE84B}" dt="2023-10-15T08:38:58.588" v="610" actId="22"/>
          <ac:spMkLst>
            <pc:docMk/>
            <pc:sldMk cId="1016707709" sldId="693"/>
            <ac:spMk id="7" creationId="{79644A73-AF03-6D06-5A40-9B220586ECD7}"/>
          </ac:spMkLst>
        </pc:spChg>
        <pc:picChg chg="add del mod">
          <ac:chgData name="Marco Parenzan" userId="a83bbb23f3e251dc" providerId="LiveId" clId="{7EF6EA18-D7A1-45FE-8883-1A0337FBE84B}" dt="2023-10-15T08:38:56.717" v="609" actId="478"/>
          <ac:picMkLst>
            <pc:docMk/>
            <pc:sldMk cId="1016707709" sldId="693"/>
            <ac:picMk id="5" creationId="{C0ECCFB6-AF4D-41B9-DCB4-DBCE9DA19D41}"/>
          </ac:picMkLst>
        </pc:picChg>
        <pc:picChg chg="add mod ord">
          <ac:chgData name="Marco Parenzan" userId="a83bbb23f3e251dc" providerId="LiveId" clId="{7EF6EA18-D7A1-45FE-8883-1A0337FBE84B}" dt="2023-10-15T08:38:58.588" v="610" actId="22"/>
          <ac:picMkLst>
            <pc:docMk/>
            <pc:sldMk cId="1016707709" sldId="693"/>
            <ac:picMk id="9" creationId="{613A55AF-9B25-CC5B-BA81-696F064A0B18}"/>
          </ac:picMkLst>
        </pc:picChg>
      </pc:sldChg>
      <pc:sldChg chg="addSp delSp modSp new mod ord modShow">
        <pc:chgData name="Marco Parenzan" userId="a83bbb23f3e251dc" providerId="LiveId" clId="{7EF6EA18-D7A1-45FE-8883-1A0337FBE84B}" dt="2023-10-16T09:18:02.689" v="1735" actId="729"/>
        <pc:sldMkLst>
          <pc:docMk/>
          <pc:sldMk cId="2822080191" sldId="694"/>
        </pc:sldMkLst>
        <pc:spChg chg="mod">
          <ac:chgData name="Marco Parenzan" userId="a83bbb23f3e251dc" providerId="LiveId" clId="{7EF6EA18-D7A1-45FE-8883-1A0337FBE84B}" dt="2023-10-15T08:17:10.819" v="327" actId="20577"/>
          <ac:spMkLst>
            <pc:docMk/>
            <pc:sldMk cId="2822080191" sldId="694"/>
            <ac:spMk id="2" creationId="{46D24D0E-6D22-C4ED-85B5-57509E28388F}"/>
          </ac:spMkLst>
        </pc:spChg>
        <pc:spChg chg="del">
          <ac:chgData name="Marco Parenzan" userId="a83bbb23f3e251dc" providerId="LiveId" clId="{7EF6EA18-D7A1-45FE-8883-1A0337FBE84B}" dt="2023-10-15T08:17:12.765" v="328"/>
          <ac:spMkLst>
            <pc:docMk/>
            <pc:sldMk cId="2822080191" sldId="694"/>
            <ac:spMk id="3" creationId="{9A7C4465-ECE3-AD75-0F67-02E41D41F3CE}"/>
          </ac:spMkLst>
        </pc:spChg>
        <pc:spChg chg="add del mod">
          <ac:chgData name="Marco Parenzan" userId="a83bbb23f3e251dc" providerId="LiveId" clId="{7EF6EA18-D7A1-45FE-8883-1A0337FBE84B}" dt="2023-10-15T08:45:35.901" v="622" actId="22"/>
          <ac:spMkLst>
            <pc:docMk/>
            <pc:sldMk cId="2822080191" sldId="694"/>
            <ac:spMk id="7" creationId="{00D9A3F9-3C93-AA45-6E5B-BB2204B6E95F}"/>
          </ac:spMkLst>
        </pc:spChg>
        <pc:picChg chg="add del mod">
          <ac:chgData name="Marco Parenzan" userId="a83bbb23f3e251dc" providerId="LiveId" clId="{7EF6EA18-D7A1-45FE-8883-1A0337FBE84B}" dt="2023-10-15T08:45:21.839" v="619" actId="478"/>
          <ac:picMkLst>
            <pc:docMk/>
            <pc:sldMk cId="2822080191" sldId="694"/>
            <ac:picMk id="5" creationId="{69FD0193-8106-7D32-81C7-0C66D14001E1}"/>
          </ac:picMkLst>
        </pc:picChg>
        <pc:picChg chg="add del mod ord">
          <ac:chgData name="Marco Parenzan" userId="a83bbb23f3e251dc" providerId="LiveId" clId="{7EF6EA18-D7A1-45FE-8883-1A0337FBE84B}" dt="2023-10-15T08:45:26.308" v="621" actId="22"/>
          <ac:picMkLst>
            <pc:docMk/>
            <pc:sldMk cId="2822080191" sldId="694"/>
            <ac:picMk id="9" creationId="{08BCF1A8-B162-C708-CC48-E2DFFA0F7A50}"/>
          </ac:picMkLst>
        </pc:picChg>
        <pc:picChg chg="add mod ord">
          <ac:chgData name="Marco Parenzan" userId="a83bbb23f3e251dc" providerId="LiveId" clId="{7EF6EA18-D7A1-45FE-8883-1A0337FBE84B}" dt="2023-10-15T08:45:35.901" v="622" actId="22"/>
          <ac:picMkLst>
            <pc:docMk/>
            <pc:sldMk cId="2822080191" sldId="694"/>
            <ac:picMk id="11" creationId="{0982908B-F7E4-AE62-5BD1-858CD7016B77}"/>
          </ac:picMkLst>
        </pc:picChg>
      </pc:sldChg>
      <pc:sldChg chg="addSp delSp modSp new mod ord">
        <pc:chgData name="Marco Parenzan" userId="a83bbb23f3e251dc" providerId="LiveId" clId="{7EF6EA18-D7A1-45FE-8883-1A0337FBE84B}" dt="2023-10-15T12:46:43.976" v="815" actId="478"/>
        <pc:sldMkLst>
          <pc:docMk/>
          <pc:sldMk cId="364738784" sldId="695"/>
        </pc:sldMkLst>
        <pc:spChg chg="mod">
          <ac:chgData name="Marco Parenzan" userId="a83bbb23f3e251dc" providerId="LiveId" clId="{7EF6EA18-D7A1-45FE-8883-1A0337FBE84B}" dt="2023-10-15T08:17:25.708" v="345" actId="20577"/>
          <ac:spMkLst>
            <pc:docMk/>
            <pc:sldMk cId="364738784" sldId="695"/>
            <ac:spMk id="2" creationId="{CAE246F2-9946-2000-C963-275725EC8202}"/>
          </ac:spMkLst>
        </pc:spChg>
        <pc:spChg chg="del">
          <ac:chgData name="Marco Parenzan" userId="a83bbb23f3e251dc" providerId="LiveId" clId="{7EF6EA18-D7A1-45FE-8883-1A0337FBE84B}" dt="2023-10-15T08:17:28.051" v="346"/>
          <ac:spMkLst>
            <pc:docMk/>
            <pc:sldMk cId="364738784" sldId="695"/>
            <ac:spMk id="3" creationId="{378C4CE5-2C95-5115-D6B8-2C89601715F8}"/>
          </ac:spMkLst>
        </pc:spChg>
        <pc:spChg chg="add del mod">
          <ac:chgData name="Marco Parenzan" userId="a83bbb23f3e251dc" providerId="LiveId" clId="{7EF6EA18-D7A1-45FE-8883-1A0337FBE84B}" dt="2023-10-15T08:57:26.742" v="666" actId="22"/>
          <ac:spMkLst>
            <pc:docMk/>
            <pc:sldMk cId="364738784" sldId="695"/>
            <ac:spMk id="7" creationId="{08504F30-8E53-5263-09A5-61E6B1BB5F42}"/>
          </ac:spMkLst>
        </pc:spChg>
        <pc:picChg chg="add del mod">
          <ac:chgData name="Marco Parenzan" userId="a83bbb23f3e251dc" providerId="LiveId" clId="{7EF6EA18-D7A1-45FE-8883-1A0337FBE84B}" dt="2023-10-15T08:57:25.235" v="665" actId="478"/>
          <ac:picMkLst>
            <pc:docMk/>
            <pc:sldMk cId="364738784" sldId="695"/>
            <ac:picMk id="5" creationId="{585403EA-A8C8-5D56-69FD-F3AE1CA4FBF2}"/>
          </ac:picMkLst>
        </pc:picChg>
        <pc:picChg chg="add mod ord">
          <ac:chgData name="Marco Parenzan" userId="a83bbb23f3e251dc" providerId="LiveId" clId="{7EF6EA18-D7A1-45FE-8883-1A0337FBE84B}" dt="2023-10-15T08:57:26.742" v="666" actId="22"/>
          <ac:picMkLst>
            <pc:docMk/>
            <pc:sldMk cId="364738784" sldId="695"/>
            <ac:picMk id="9" creationId="{D8D77273-CEDC-01E2-D4FB-0DBA35294425}"/>
          </ac:picMkLst>
        </pc:picChg>
        <pc:picChg chg="add del mod">
          <ac:chgData name="Marco Parenzan" userId="a83bbb23f3e251dc" providerId="LiveId" clId="{7EF6EA18-D7A1-45FE-8883-1A0337FBE84B}" dt="2023-10-15T12:46:43.976" v="815" actId="478"/>
          <ac:picMkLst>
            <pc:docMk/>
            <pc:sldMk cId="364738784" sldId="695"/>
            <ac:picMk id="11" creationId="{AC41CC5A-AB5A-0B56-EBAE-09A773853965}"/>
          </ac:picMkLst>
        </pc:picChg>
      </pc:sldChg>
      <pc:sldChg chg="addSp delSp modSp new mod ord">
        <pc:chgData name="Marco Parenzan" userId="a83bbb23f3e251dc" providerId="LiveId" clId="{7EF6EA18-D7A1-45FE-8883-1A0337FBE84B}" dt="2023-10-16T08:46:46.270" v="1544"/>
        <pc:sldMkLst>
          <pc:docMk/>
          <pc:sldMk cId="2360703672" sldId="696"/>
        </pc:sldMkLst>
        <pc:spChg chg="mod">
          <ac:chgData name="Marco Parenzan" userId="a83bbb23f3e251dc" providerId="LiveId" clId="{7EF6EA18-D7A1-45FE-8883-1A0337FBE84B}" dt="2023-10-15T08:17:57.427" v="359" actId="20577"/>
          <ac:spMkLst>
            <pc:docMk/>
            <pc:sldMk cId="2360703672" sldId="696"/>
            <ac:spMk id="2" creationId="{28E80BF9-5FAA-AC5A-F72C-1719276720A1}"/>
          </ac:spMkLst>
        </pc:spChg>
        <pc:spChg chg="del">
          <ac:chgData name="Marco Parenzan" userId="a83bbb23f3e251dc" providerId="LiveId" clId="{7EF6EA18-D7A1-45FE-8883-1A0337FBE84B}" dt="2023-10-15T08:17:54.920" v="348"/>
          <ac:spMkLst>
            <pc:docMk/>
            <pc:sldMk cId="2360703672" sldId="696"/>
            <ac:spMk id="3" creationId="{20D6FA1D-EF1D-E633-88D2-A5981BBDD36D}"/>
          </ac:spMkLst>
        </pc:spChg>
        <pc:spChg chg="add del mod">
          <ac:chgData name="Marco Parenzan" userId="a83bbb23f3e251dc" providerId="LiveId" clId="{7EF6EA18-D7A1-45FE-8883-1A0337FBE84B}" dt="2023-10-15T08:49:07.322" v="652" actId="22"/>
          <ac:spMkLst>
            <pc:docMk/>
            <pc:sldMk cId="2360703672" sldId="696"/>
            <ac:spMk id="7" creationId="{94212334-664A-6FA6-10A1-8785BBB09B1C}"/>
          </ac:spMkLst>
        </pc:spChg>
        <pc:picChg chg="add del mod">
          <ac:chgData name="Marco Parenzan" userId="a83bbb23f3e251dc" providerId="LiveId" clId="{7EF6EA18-D7A1-45FE-8883-1A0337FBE84B}" dt="2023-10-15T08:49:05.591" v="651" actId="478"/>
          <ac:picMkLst>
            <pc:docMk/>
            <pc:sldMk cId="2360703672" sldId="696"/>
            <ac:picMk id="5" creationId="{A04E7776-1487-5785-836A-F3B231D65E47}"/>
          </ac:picMkLst>
        </pc:picChg>
        <pc:picChg chg="add mod ord">
          <ac:chgData name="Marco Parenzan" userId="a83bbb23f3e251dc" providerId="LiveId" clId="{7EF6EA18-D7A1-45FE-8883-1A0337FBE84B}" dt="2023-10-15T08:49:07.322" v="652" actId="22"/>
          <ac:picMkLst>
            <pc:docMk/>
            <pc:sldMk cId="2360703672" sldId="696"/>
            <ac:picMk id="9" creationId="{FBA8AE48-6E45-4B05-C94C-AC7A5B6C49E5}"/>
          </ac:picMkLst>
        </pc:picChg>
      </pc:sldChg>
      <pc:sldChg chg="addSp delSp modSp new mod ord">
        <pc:chgData name="Marco Parenzan" userId="a83bbb23f3e251dc" providerId="LiveId" clId="{7EF6EA18-D7A1-45FE-8883-1A0337FBE84B}" dt="2023-10-15T08:54:20.802" v="662" actId="22"/>
        <pc:sldMkLst>
          <pc:docMk/>
          <pc:sldMk cId="409782769" sldId="697"/>
        </pc:sldMkLst>
        <pc:spChg chg="mod">
          <ac:chgData name="Marco Parenzan" userId="a83bbb23f3e251dc" providerId="LiveId" clId="{7EF6EA18-D7A1-45FE-8883-1A0337FBE84B}" dt="2023-10-15T08:18:13.203" v="393" actId="20577"/>
          <ac:spMkLst>
            <pc:docMk/>
            <pc:sldMk cId="409782769" sldId="697"/>
            <ac:spMk id="2" creationId="{20CC3A9B-0994-40A5-8EF1-8B6D10504609}"/>
          </ac:spMkLst>
        </pc:spChg>
        <pc:spChg chg="del">
          <ac:chgData name="Marco Parenzan" userId="a83bbb23f3e251dc" providerId="LiveId" clId="{7EF6EA18-D7A1-45FE-8883-1A0337FBE84B}" dt="2023-10-15T08:18:05.967" v="361"/>
          <ac:spMkLst>
            <pc:docMk/>
            <pc:sldMk cId="409782769" sldId="697"/>
            <ac:spMk id="3" creationId="{34428811-0D34-37E8-A430-858EB7E8626E}"/>
          </ac:spMkLst>
        </pc:spChg>
        <pc:spChg chg="add del mod">
          <ac:chgData name="Marco Parenzan" userId="a83bbb23f3e251dc" providerId="LiveId" clId="{7EF6EA18-D7A1-45FE-8883-1A0337FBE84B}" dt="2023-10-15T08:54:20.802" v="662" actId="22"/>
          <ac:spMkLst>
            <pc:docMk/>
            <pc:sldMk cId="409782769" sldId="697"/>
            <ac:spMk id="7" creationId="{011BD2CF-5EC9-DF06-B17A-7DA3CFCC9506}"/>
          </ac:spMkLst>
        </pc:spChg>
        <pc:picChg chg="add del mod">
          <ac:chgData name="Marco Parenzan" userId="a83bbb23f3e251dc" providerId="LiveId" clId="{7EF6EA18-D7A1-45FE-8883-1A0337FBE84B}" dt="2023-10-15T08:54:04.874" v="659" actId="478"/>
          <ac:picMkLst>
            <pc:docMk/>
            <pc:sldMk cId="409782769" sldId="697"/>
            <ac:picMk id="5" creationId="{DD1452DB-2621-6B5D-4228-C9144CBFE782}"/>
          </ac:picMkLst>
        </pc:picChg>
        <pc:picChg chg="add del mod ord">
          <ac:chgData name="Marco Parenzan" userId="a83bbb23f3e251dc" providerId="LiveId" clId="{7EF6EA18-D7A1-45FE-8883-1A0337FBE84B}" dt="2023-10-15T08:54:08.088" v="661" actId="22"/>
          <ac:picMkLst>
            <pc:docMk/>
            <pc:sldMk cId="409782769" sldId="697"/>
            <ac:picMk id="9" creationId="{0D1B7292-FAD0-E50D-8512-DC8E952DC844}"/>
          </ac:picMkLst>
        </pc:picChg>
        <pc:picChg chg="add mod ord">
          <ac:chgData name="Marco Parenzan" userId="a83bbb23f3e251dc" providerId="LiveId" clId="{7EF6EA18-D7A1-45FE-8883-1A0337FBE84B}" dt="2023-10-15T08:54:20.802" v="662" actId="22"/>
          <ac:picMkLst>
            <pc:docMk/>
            <pc:sldMk cId="409782769" sldId="697"/>
            <ac:picMk id="11" creationId="{903672F4-9384-DD03-D1EF-47E0C63A9CA9}"/>
          </ac:picMkLst>
        </pc:picChg>
      </pc:sldChg>
      <pc:sldChg chg="addSp delSp modSp new mod ord">
        <pc:chgData name="Marco Parenzan" userId="a83bbb23f3e251dc" providerId="LiveId" clId="{7EF6EA18-D7A1-45FE-8883-1A0337FBE84B}" dt="2023-10-16T09:25:45.330" v="1743"/>
        <pc:sldMkLst>
          <pc:docMk/>
          <pc:sldMk cId="500041809" sldId="698"/>
        </pc:sldMkLst>
        <pc:spChg chg="mod">
          <ac:chgData name="Marco Parenzan" userId="a83bbb23f3e251dc" providerId="LiveId" clId="{7EF6EA18-D7A1-45FE-8883-1A0337FBE84B}" dt="2023-10-15T08:18:33.499" v="422" actId="20577"/>
          <ac:spMkLst>
            <pc:docMk/>
            <pc:sldMk cId="500041809" sldId="698"/>
            <ac:spMk id="2" creationId="{1FE1D221-5919-F733-33E6-43B0E99728E4}"/>
          </ac:spMkLst>
        </pc:spChg>
        <pc:spChg chg="del">
          <ac:chgData name="Marco Parenzan" userId="a83bbb23f3e251dc" providerId="LiveId" clId="{7EF6EA18-D7A1-45FE-8883-1A0337FBE84B}" dt="2023-10-15T08:18:26.548" v="395"/>
          <ac:spMkLst>
            <pc:docMk/>
            <pc:sldMk cId="500041809" sldId="698"/>
            <ac:spMk id="3" creationId="{0E5A748D-1DB7-C531-0061-1898A4698234}"/>
          </ac:spMkLst>
        </pc:spChg>
        <pc:spChg chg="add del mod">
          <ac:chgData name="Marco Parenzan" userId="a83bbb23f3e251dc" providerId="LiveId" clId="{7EF6EA18-D7A1-45FE-8883-1A0337FBE84B}" dt="2023-10-15T08:50:34.273" v="656" actId="22"/>
          <ac:spMkLst>
            <pc:docMk/>
            <pc:sldMk cId="500041809" sldId="698"/>
            <ac:spMk id="7" creationId="{CC292DD6-4250-FA57-C962-6BC97E2E56D2}"/>
          </ac:spMkLst>
        </pc:spChg>
        <pc:picChg chg="add del mod">
          <ac:chgData name="Marco Parenzan" userId="a83bbb23f3e251dc" providerId="LiveId" clId="{7EF6EA18-D7A1-45FE-8883-1A0337FBE84B}" dt="2023-10-15T08:50:32.188" v="655" actId="478"/>
          <ac:picMkLst>
            <pc:docMk/>
            <pc:sldMk cId="500041809" sldId="698"/>
            <ac:picMk id="5" creationId="{1DE17681-A43F-16AB-62D5-2B2F66FF0BAE}"/>
          </ac:picMkLst>
        </pc:picChg>
        <pc:picChg chg="add mod ord">
          <ac:chgData name="Marco Parenzan" userId="a83bbb23f3e251dc" providerId="LiveId" clId="{7EF6EA18-D7A1-45FE-8883-1A0337FBE84B}" dt="2023-10-15T08:50:34.273" v="656" actId="22"/>
          <ac:picMkLst>
            <pc:docMk/>
            <pc:sldMk cId="500041809" sldId="698"/>
            <ac:picMk id="9" creationId="{BF459718-FBED-DF9D-FDE7-AC1830482480}"/>
          </ac:picMkLst>
        </pc:picChg>
      </pc:sldChg>
      <pc:sldChg chg="addSp delSp modSp new mod ord modShow">
        <pc:chgData name="Marco Parenzan" userId="a83bbb23f3e251dc" providerId="LiveId" clId="{7EF6EA18-D7A1-45FE-8883-1A0337FBE84B}" dt="2023-10-16T08:44:12.877" v="1498" actId="729"/>
        <pc:sldMkLst>
          <pc:docMk/>
          <pc:sldMk cId="3894678435" sldId="699"/>
        </pc:sldMkLst>
        <pc:spChg chg="mod">
          <ac:chgData name="Marco Parenzan" userId="a83bbb23f3e251dc" providerId="LiveId" clId="{7EF6EA18-D7A1-45FE-8883-1A0337FBE84B}" dt="2023-10-15T08:18:51.764" v="458" actId="20577"/>
          <ac:spMkLst>
            <pc:docMk/>
            <pc:sldMk cId="3894678435" sldId="699"/>
            <ac:spMk id="2" creationId="{58F6A05A-569C-9C9F-B53D-A55F8E229D2D}"/>
          </ac:spMkLst>
        </pc:spChg>
        <pc:spChg chg="del">
          <ac:chgData name="Marco Parenzan" userId="a83bbb23f3e251dc" providerId="LiveId" clId="{7EF6EA18-D7A1-45FE-8883-1A0337FBE84B}" dt="2023-10-15T08:18:42.668" v="424"/>
          <ac:spMkLst>
            <pc:docMk/>
            <pc:sldMk cId="3894678435" sldId="699"/>
            <ac:spMk id="3" creationId="{9C12AED4-1362-659D-FEED-483891BBEA7F}"/>
          </ac:spMkLst>
        </pc:spChg>
        <pc:picChg chg="add mod">
          <ac:chgData name="Marco Parenzan" userId="a83bbb23f3e251dc" providerId="LiveId" clId="{7EF6EA18-D7A1-45FE-8883-1A0337FBE84B}" dt="2023-10-15T08:18:42.668" v="424"/>
          <ac:picMkLst>
            <pc:docMk/>
            <pc:sldMk cId="3894678435" sldId="699"/>
            <ac:picMk id="5" creationId="{BA378076-DE46-352A-A009-6CE7AB8662A5}"/>
          </ac:picMkLst>
        </pc:picChg>
      </pc:sldChg>
      <pc:sldChg chg="addSp delSp modSp add mod ord">
        <pc:chgData name="Marco Parenzan" userId="a83bbb23f3e251dc" providerId="LiveId" clId="{7EF6EA18-D7A1-45FE-8883-1A0337FBE84B}" dt="2023-10-16T09:09:05.153" v="1591"/>
        <pc:sldMkLst>
          <pc:docMk/>
          <pc:sldMk cId="2263334805" sldId="700"/>
        </pc:sldMkLst>
        <pc:spChg chg="add del mod">
          <ac:chgData name="Marco Parenzan" userId="a83bbb23f3e251dc" providerId="LiveId" clId="{7EF6EA18-D7A1-45FE-8883-1A0337FBE84B}" dt="2023-10-15T08:53:35.784" v="658" actId="22"/>
          <ac:spMkLst>
            <pc:docMk/>
            <pc:sldMk cId="2263334805" sldId="700"/>
            <ac:spMk id="4" creationId="{D31784F2-E545-1B58-B188-6525E2E82C9F}"/>
          </ac:spMkLst>
        </pc:spChg>
        <pc:picChg chg="del">
          <ac:chgData name="Marco Parenzan" userId="a83bbb23f3e251dc" providerId="LiveId" clId="{7EF6EA18-D7A1-45FE-8883-1A0337FBE84B}" dt="2023-10-15T08:53:33.493" v="657" actId="478"/>
          <ac:picMkLst>
            <pc:docMk/>
            <pc:sldMk cId="2263334805" sldId="700"/>
            <ac:picMk id="5" creationId="{BD156630-B782-98B3-C772-471796C2335F}"/>
          </ac:picMkLst>
        </pc:picChg>
        <pc:picChg chg="add mod ord">
          <ac:chgData name="Marco Parenzan" userId="a83bbb23f3e251dc" providerId="LiveId" clId="{7EF6EA18-D7A1-45FE-8883-1A0337FBE84B}" dt="2023-10-15T08:53:35.784" v="658" actId="22"/>
          <ac:picMkLst>
            <pc:docMk/>
            <pc:sldMk cId="2263334805" sldId="700"/>
            <ac:picMk id="7" creationId="{5A704925-559E-DA16-7BA2-FAA545419BA2}"/>
          </ac:picMkLst>
        </pc:picChg>
      </pc:sldChg>
      <pc:sldChg chg="addSp delSp modSp new del mod ord">
        <pc:chgData name="Marco Parenzan" userId="a83bbb23f3e251dc" providerId="LiveId" clId="{7EF6EA18-D7A1-45FE-8883-1A0337FBE84B}" dt="2023-10-15T08:31:04.087" v="598" actId="2696"/>
        <pc:sldMkLst>
          <pc:docMk/>
          <pc:sldMk cId="2551451121" sldId="700"/>
        </pc:sldMkLst>
        <pc:spChg chg="mod">
          <ac:chgData name="Marco Parenzan" userId="a83bbb23f3e251dc" providerId="LiveId" clId="{7EF6EA18-D7A1-45FE-8883-1A0337FBE84B}" dt="2023-10-15T08:19:56.867" v="497" actId="20577"/>
          <ac:spMkLst>
            <pc:docMk/>
            <pc:sldMk cId="2551451121" sldId="700"/>
            <ac:spMk id="2" creationId="{C83BE1D7-2270-488C-21EC-6DCA7EA681B3}"/>
          </ac:spMkLst>
        </pc:spChg>
        <pc:spChg chg="del">
          <ac:chgData name="Marco Parenzan" userId="a83bbb23f3e251dc" providerId="LiveId" clId="{7EF6EA18-D7A1-45FE-8883-1A0337FBE84B}" dt="2023-10-15T08:19:59.106" v="498"/>
          <ac:spMkLst>
            <pc:docMk/>
            <pc:sldMk cId="2551451121" sldId="700"/>
            <ac:spMk id="3" creationId="{27799EE5-8644-120F-1DA6-84361668A241}"/>
          </ac:spMkLst>
        </pc:spChg>
        <pc:picChg chg="add mod">
          <ac:chgData name="Marco Parenzan" userId="a83bbb23f3e251dc" providerId="LiveId" clId="{7EF6EA18-D7A1-45FE-8883-1A0337FBE84B}" dt="2023-10-15T08:19:59.106" v="498"/>
          <ac:picMkLst>
            <pc:docMk/>
            <pc:sldMk cId="2551451121" sldId="700"/>
            <ac:picMk id="5" creationId="{BD156630-B782-98B3-C772-471796C2335F}"/>
          </ac:picMkLst>
        </pc:picChg>
      </pc:sldChg>
      <pc:sldChg chg="addSp delSp modSp new mod">
        <pc:chgData name="Marco Parenzan" userId="a83bbb23f3e251dc" providerId="LiveId" clId="{7EF6EA18-D7A1-45FE-8883-1A0337FBE84B}" dt="2023-10-15T09:04:14.161" v="811" actId="20577"/>
        <pc:sldMkLst>
          <pc:docMk/>
          <pc:sldMk cId="2487460243" sldId="701"/>
        </pc:sldMkLst>
        <pc:spChg chg="mod">
          <ac:chgData name="Marco Parenzan" userId="a83bbb23f3e251dc" providerId="LiveId" clId="{7EF6EA18-D7A1-45FE-8883-1A0337FBE84B}" dt="2023-10-15T09:04:14.161" v="811" actId="20577"/>
          <ac:spMkLst>
            <pc:docMk/>
            <pc:sldMk cId="2487460243" sldId="701"/>
            <ac:spMk id="2" creationId="{B1FEFC7D-439E-6BB8-8E26-69F349AAB90B}"/>
          </ac:spMkLst>
        </pc:spChg>
        <pc:spChg chg="del">
          <ac:chgData name="Marco Parenzan" userId="a83bbb23f3e251dc" providerId="LiveId" clId="{7EF6EA18-D7A1-45FE-8883-1A0337FBE84B}" dt="2023-10-15T08:20:21.391" v="500"/>
          <ac:spMkLst>
            <pc:docMk/>
            <pc:sldMk cId="2487460243" sldId="701"/>
            <ac:spMk id="3" creationId="{F5120016-BC2A-A453-0BBB-FDAB25D6E455}"/>
          </ac:spMkLst>
        </pc:spChg>
        <pc:spChg chg="add del mod">
          <ac:chgData name="Marco Parenzan" userId="a83bbb23f3e251dc" providerId="LiveId" clId="{7EF6EA18-D7A1-45FE-8883-1A0337FBE84B}" dt="2023-10-15T08:59:18.997" v="668" actId="478"/>
          <ac:spMkLst>
            <pc:docMk/>
            <pc:sldMk cId="2487460243" sldId="701"/>
            <ac:spMk id="7" creationId="{AD843183-620B-CF5C-DF53-F77EBB51B119}"/>
          </ac:spMkLst>
        </pc:spChg>
        <pc:spChg chg="add mod">
          <ac:chgData name="Marco Parenzan" userId="a83bbb23f3e251dc" providerId="LiveId" clId="{7EF6EA18-D7A1-45FE-8883-1A0337FBE84B}" dt="2023-10-15T09:02:35.872" v="810" actId="20577"/>
          <ac:spMkLst>
            <pc:docMk/>
            <pc:sldMk cId="2487460243" sldId="701"/>
            <ac:spMk id="9" creationId="{5893E1F6-5200-440D-1A11-4D4CF23B0EC3}"/>
          </ac:spMkLst>
        </pc:spChg>
        <pc:picChg chg="add del mod">
          <ac:chgData name="Marco Parenzan" userId="a83bbb23f3e251dc" providerId="LiveId" clId="{7EF6EA18-D7A1-45FE-8883-1A0337FBE84B}" dt="2023-10-15T08:59:21.003" v="669" actId="21"/>
          <ac:picMkLst>
            <pc:docMk/>
            <pc:sldMk cId="2487460243" sldId="701"/>
            <ac:picMk id="5" creationId="{DDA277E4-8F3B-5F1F-E9D0-C4356FA411D8}"/>
          </ac:picMkLst>
        </pc:picChg>
      </pc:sldChg>
      <pc:sldChg chg="add del ord">
        <pc:chgData name="Marco Parenzan" userId="a83bbb23f3e251dc" providerId="LiveId" clId="{7EF6EA18-D7A1-45FE-8883-1A0337FBE84B}" dt="2023-10-15T18:50:38.692" v="1183" actId="47"/>
        <pc:sldMkLst>
          <pc:docMk/>
          <pc:sldMk cId="2443788484" sldId="702"/>
        </pc:sldMkLst>
      </pc:sldChg>
      <pc:sldChg chg="addSp delSp modSp new mod modClrScheme chgLayout">
        <pc:chgData name="Marco Parenzan" userId="a83bbb23f3e251dc" providerId="LiveId" clId="{7EF6EA18-D7A1-45FE-8883-1A0337FBE84B}" dt="2023-10-15T08:23:39.379" v="525" actId="20577"/>
        <pc:sldMkLst>
          <pc:docMk/>
          <pc:sldMk cId="689105927" sldId="703"/>
        </pc:sldMkLst>
        <pc:spChg chg="del mod ord">
          <ac:chgData name="Marco Parenzan" userId="a83bbb23f3e251dc" providerId="LiveId" clId="{7EF6EA18-D7A1-45FE-8883-1A0337FBE84B}" dt="2023-10-15T08:23:36.677" v="514" actId="700"/>
          <ac:spMkLst>
            <pc:docMk/>
            <pc:sldMk cId="689105927" sldId="703"/>
            <ac:spMk id="2" creationId="{2A67EFFC-DDBF-9283-4CFD-54BA90F471AC}"/>
          </ac:spMkLst>
        </pc:spChg>
        <pc:spChg chg="del mod ord">
          <ac:chgData name="Marco Parenzan" userId="a83bbb23f3e251dc" providerId="LiveId" clId="{7EF6EA18-D7A1-45FE-8883-1A0337FBE84B}" dt="2023-10-15T08:23:36.677" v="514" actId="700"/>
          <ac:spMkLst>
            <pc:docMk/>
            <pc:sldMk cId="689105927" sldId="703"/>
            <ac:spMk id="3" creationId="{60A9354E-1014-F01A-64D7-8B367AD0FDB1}"/>
          </ac:spMkLst>
        </pc:spChg>
        <pc:spChg chg="add mod ord">
          <ac:chgData name="Marco Parenzan" userId="a83bbb23f3e251dc" providerId="LiveId" clId="{7EF6EA18-D7A1-45FE-8883-1A0337FBE84B}" dt="2023-10-15T08:23:39.379" v="525" actId="20577"/>
          <ac:spMkLst>
            <pc:docMk/>
            <pc:sldMk cId="689105927" sldId="703"/>
            <ac:spMk id="4" creationId="{7C2954FC-969D-C506-8129-665DC6ECF33D}"/>
          </ac:spMkLst>
        </pc:spChg>
        <pc:spChg chg="add mod ord">
          <ac:chgData name="Marco Parenzan" userId="a83bbb23f3e251dc" providerId="LiveId" clId="{7EF6EA18-D7A1-45FE-8883-1A0337FBE84B}" dt="2023-10-15T08:23:36.677" v="514" actId="700"/>
          <ac:spMkLst>
            <pc:docMk/>
            <pc:sldMk cId="689105927" sldId="703"/>
            <ac:spMk id="5" creationId="{1A1705AD-92D5-1D54-76D7-5E29C0A89202}"/>
          </ac:spMkLst>
        </pc:spChg>
      </pc:sldChg>
      <pc:sldChg chg="delSp modSp add mod">
        <pc:chgData name="Marco Parenzan" userId="a83bbb23f3e251dc" providerId="LiveId" clId="{7EF6EA18-D7A1-45FE-8883-1A0337FBE84B}" dt="2023-10-15T08:24:40.767" v="543" actId="1076"/>
        <pc:sldMkLst>
          <pc:docMk/>
          <pc:sldMk cId="2829099935" sldId="704"/>
        </pc:sldMkLst>
        <pc:spChg chg="mod">
          <ac:chgData name="Marco Parenzan" userId="a83bbb23f3e251dc" providerId="LiveId" clId="{7EF6EA18-D7A1-45FE-8883-1A0337FBE84B}" dt="2023-10-15T08:24:40.767" v="543" actId="1076"/>
          <ac:spMkLst>
            <pc:docMk/>
            <pc:sldMk cId="2829099935" sldId="704"/>
            <ac:spMk id="11" creationId="{14540453-D1E5-872E-5D14-B78AC932AA1E}"/>
          </ac:spMkLst>
        </pc:spChg>
        <pc:spChg chg="mod">
          <ac:chgData name="Marco Parenzan" userId="a83bbb23f3e251dc" providerId="LiveId" clId="{7EF6EA18-D7A1-45FE-8883-1A0337FBE84B}" dt="2023-10-15T08:24:40.767" v="543" actId="1076"/>
          <ac:spMkLst>
            <pc:docMk/>
            <pc:sldMk cId="2829099935" sldId="704"/>
            <ac:spMk id="14" creationId="{8A146B0B-24D7-D0B9-EC99-E2C39F4F4C38}"/>
          </ac:spMkLst>
        </pc:spChg>
        <pc:spChg chg="mod">
          <ac:chgData name="Marco Parenzan" userId="a83bbb23f3e251dc" providerId="LiveId" clId="{7EF6EA18-D7A1-45FE-8883-1A0337FBE84B}" dt="2023-10-15T08:24:40.767" v="543" actId="1076"/>
          <ac:spMkLst>
            <pc:docMk/>
            <pc:sldMk cId="2829099935" sldId="704"/>
            <ac:spMk id="15" creationId="{E3CCFC29-BD10-2B27-9A69-28ED94A8B9EA}"/>
          </ac:spMkLst>
        </pc:spChg>
        <pc:spChg chg="mod">
          <ac:chgData name="Marco Parenzan" userId="a83bbb23f3e251dc" providerId="LiveId" clId="{7EF6EA18-D7A1-45FE-8883-1A0337FBE84B}" dt="2023-10-15T08:24:40.767" v="543" actId="1076"/>
          <ac:spMkLst>
            <pc:docMk/>
            <pc:sldMk cId="2829099935" sldId="704"/>
            <ac:spMk id="17" creationId="{A5547AE4-C97E-B108-98C8-F060CB8C08DF}"/>
          </ac:spMkLst>
        </pc:spChg>
        <pc:spChg chg="mod">
          <ac:chgData name="Marco Parenzan" userId="a83bbb23f3e251dc" providerId="LiveId" clId="{7EF6EA18-D7A1-45FE-8883-1A0337FBE84B}" dt="2023-10-15T08:24:08.949" v="535" actId="20577"/>
          <ac:spMkLst>
            <pc:docMk/>
            <pc:sldMk cId="2829099935" sldId="704"/>
            <ac:spMk id="18" creationId="{9A5427C2-E97B-C3DB-01B9-28D77C60351B}"/>
          </ac:spMkLst>
        </pc:spChg>
        <pc:spChg chg="mod">
          <ac:chgData name="Marco Parenzan" userId="a83bbb23f3e251dc" providerId="LiveId" clId="{7EF6EA18-D7A1-45FE-8883-1A0337FBE84B}" dt="2023-10-15T08:24:40.767" v="543" actId="1076"/>
          <ac:spMkLst>
            <pc:docMk/>
            <pc:sldMk cId="2829099935" sldId="704"/>
            <ac:spMk id="20" creationId="{73000579-CA15-B77A-EC05-55346D9B488C}"/>
          </ac:spMkLst>
        </pc:spChg>
        <pc:spChg chg="mod">
          <ac:chgData name="Marco Parenzan" userId="a83bbb23f3e251dc" providerId="LiveId" clId="{7EF6EA18-D7A1-45FE-8883-1A0337FBE84B}" dt="2023-10-15T08:24:40.767" v="543" actId="1076"/>
          <ac:spMkLst>
            <pc:docMk/>
            <pc:sldMk cId="2829099935" sldId="704"/>
            <ac:spMk id="22" creationId="{DA1853E8-098B-835B-3802-E7ED5E1EB4F3}"/>
          </ac:spMkLst>
        </pc:spChg>
        <pc:spChg chg="mod">
          <ac:chgData name="Marco Parenzan" userId="a83bbb23f3e251dc" providerId="LiveId" clId="{7EF6EA18-D7A1-45FE-8883-1A0337FBE84B}" dt="2023-10-15T08:24:40.767" v="543" actId="1076"/>
          <ac:spMkLst>
            <pc:docMk/>
            <pc:sldMk cId="2829099935" sldId="704"/>
            <ac:spMk id="24" creationId="{8D5C3EE8-9199-BAF0-2332-AC630EA02054}"/>
          </ac:spMkLst>
        </pc:spChg>
        <pc:spChg chg="mod">
          <ac:chgData name="Marco Parenzan" userId="a83bbb23f3e251dc" providerId="LiveId" clId="{7EF6EA18-D7A1-45FE-8883-1A0337FBE84B}" dt="2023-10-15T08:24:40.767" v="543" actId="1076"/>
          <ac:spMkLst>
            <pc:docMk/>
            <pc:sldMk cId="2829099935" sldId="704"/>
            <ac:spMk id="25" creationId="{67474B0A-E470-3CCD-8D69-18B0A41304CF}"/>
          </ac:spMkLst>
        </pc:spChg>
        <pc:spChg chg="mod">
          <ac:chgData name="Marco Parenzan" userId="a83bbb23f3e251dc" providerId="LiveId" clId="{7EF6EA18-D7A1-45FE-8883-1A0337FBE84B}" dt="2023-10-15T08:24:40.767" v="543" actId="1076"/>
          <ac:spMkLst>
            <pc:docMk/>
            <pc:sldMk cId="2829099935" sldId="704"/>
            <ac:spMk id="27" creationId="{A62AAB26-116C-575E-222D-B5FDA656C21F}"/>
          </ac:spMkLst>
        </pc:spChg>
        <pc:spChg chg="mod">
          <ac:chgData name="Marco Parenzan" userId="a83bbb23f3e251dc" providerId="LiveId" clId="{7EF6EA18-D7A1-45FE-8883-1A0337FBE84B}" dt="2023-10-15T08:24:40.767" v="543" actId="1076"/>
          <ac:spMkLst>
            <pc:docMk/>
            <pc:sldMk cId="2829099935" sldId="704"/>
            <ac:spMk id="28" creationId="{A8658605-F649-024B-AF69-8D81F0575010}"/>
          </ac:spMkLst>
        </pc:spChg>
        <pc:spChg chg="del">
          <ac:chgData name="Marco Parenzan" userId="a83bbb23f3e251dc" providerId="LiveId" clId="{7EF6EA18-D7A1-45FE-8883-1A0337FBE84B}" dt="2023-10-15T08:24:18.710" v="540" actId="478"/>
          <ac:spMkLst>
            <pc:docMk/>
            <pc:sldMk cId="2829099935" sldId="704"/>
            <ac:spMk id="29" creationId="{FE36975F-F177-FD56-F7C0-C077730F2B39}"/>
          </ac:spMkLst>
        </pc:spChg>
        <pc:spChg chg="del mod">
          <ac:chgData name="Marco Parenzan" userId="a83bbb23f3e251dc" providerId="LiveId" clId="{7EF6EA18-D7A1-45FE-8883-1A0337FBE84B}" dt="2023-10-15T08:24:34.018" v="542" actId="478"/>
          <ac:spMkLst>
            <pc:docMk/>
            <pc:sldMk cId="2829099935" sldId="704"/>
            <ac:spMk id="30" creationId="{E9F5D012-0520-CE0E-0599-4F455D546A5E}"/>
          </ac:spMkLst>
        </pc:spChg>
        <pc:grpChg chg="mod">
          <ac:chgData name="Marco Parenzan" userId="a83bbb23f3e251dc" providerId="LiveId" clId="{7EF6EA18-D7A1-45FE-8883-1A0337FBE84B}" dt="2023-10-15T08:24:40.767" v="543" actId="1076"/>
          <ac:grpSpMkLst>
            <pc:docMk/>
            <pc:sldMk cId="2829099935" sldId="704"/>
            <ac:grpSpMk id="12" creationId="{94647596-3151-97D5-5FF9-EB72FFA8C478}"/>
          </ac:grpSpMkLst>
        </pc:grpChg>
        <pc:grpChg chg="mod">
          <ac:chgData name="Marco Parenzan" userId="a83bbb23f3e251dc" providerId="LiveId" clId="{7EF6EA18-D7A1-45FE-8883-1A0337FBE84B}" dt="2023-10-15T08:24:40.767" v="543" actId="1076"/>
          <ac:grpSpMkLst>
            <pc:docMk/>
            <pc:sldMk cId="2829099935" sldId="704"/>
            <ac:grpSpMk id="16" creationId="{149E2DCC-0C10-82C8-F47A-4EAD2948D256}"/>
          </ac:grpSpMkLst>
        </pc:grpChg>
        <pc:grpChg chg="mod">
          <ac:chgData name="Marco Parenzan" userId="a83bbb23f3e251dc" providerId="LiveId" clId="{7EF6EA18-D7A1-45FE-8883-1A0337FBE84B}" dt="2023-10-15T08:24:40.767" v="543" actId="1076"/>
          <ac:grpSpMkLst>
            <pc:docMk/>
            <pc:sldMk cId="2829099935" sldId="704"/>
            <ac:grpSpMk id="21" creationId="{6E5D1496-2896-049D-D65D-613C480DA29C}"/>
          </ac:grpSpMkLst>
        </pc:grpChg>
        <pc:grpChg chg="mod">
          <ac:chgData name="Marco Parenzan" userId="a83bbb23f3e251dc" providerId="LiveId" clId="{7EF6EA18-D7A1-45FE-8883-1A0337FBE84B}" dt="2023-10-15T08:24:40.767" v="543" actId="1076"/>
          <ac:grpSpMkLst>
            <pc:docMk/>
            <pc:sldMk cId="2829099935" sldId="704"/>
            <ac:grpSpMk id="23" creationId="{432BE0B5-F68B-CA01-AB47-AFC32F268A87}"/>
          </ac:grpSpMkLst>
        </pc:grpChg>
        <pc:picChg chg="del">
          <ac:chgData name="Marco Parenzan" userId="a83bbb23f3e251dc" providerId="LiveId" clId="{7EF6EA18-D7A1-45FE-8883-1A0337FBE84B}" dt="2023-10-15T08:24:18.710" v="540" actId="478"/>
          <ac:picMkLst>
            <pc:docMk/>
            <pc:sldMk cId="2829099935" sldId="704"/>
            <ac:picMk id="2" creationId="{811121D3-9659-E5B1-3B9B-C2A34D368263}"/>
          </ac:picMkLst>
        </pc:picChg>
        <pc:picChg chg="del">
          <ac:chgData name="Marco Parenzan" userId="a83bbb23f3e251dc" providerId="LiveId" clId="{7EF6EA18-D7A1-45FE-8883-1A0337FBE84B}" dt="2023-10-15T08:24:15.619" v="538" actId="478"/>
          <ac:picMkLst>
            <pc:docMk/>
            <pc:sldMk cId="2829099935" sldId="704"/>
            <ac:picMk id="3" creationId="{CB65C605-345B-35A4-DB7E-E1B91B5EAB5A}"/>
          </ac:picMkLst>
        </pc:picChg>
        <pc:picChg chg="del">
          <ac:chgData name="Marco Parenzan" userId="a83bbb23f3e251dc" providerId="LiveId" clId="{7EF6EA18-D7A1-45FE-8883-1A0337FBE84B}" dt="2023-10-15T08:24:15.258" v="537" actId="478"/>
          <ac:picMkLst>
            <pc:docMk/>
            <pc:sldMk cId="2829099935" sldId="704"/>
            <ac:picMk id="4" creationId="{9C0FA11B-71FC-BC33-0857-6DF194782D6B}"/>
          </ac:picMkLst>
        </pc:picChg>
        <pc:picChg chg="del">
          <ac:chgData name="Marco Parenzan" userId="a83bbb23f3e251dc" providerId="LiveId" clId="{7EF6EA18-D7A1-45FE-8883-1A0337FBE84B}" dt="2023-10-15T08:24:15.949" v="539" actId="478"/>
          <ac:picMkLst>
            <pc:docMk/>
            <pc:sldMk cId="2829099935" sldId="704"/>
            <ac:picMk id="9" creationId="{CDB21F24-FBE1-BBA8-B9C7-BAB012856B70}"/>
          </ac:picMkLst>
        </pc:picChg>
        <pc:picChg chg="del">
          <ac:chgData name="Marco Parenzan" userId="a83bbb23f3e251dc" providerId="LiveId" clId="{7EF6EA18-D7A1-45FE-8883-1A0337FBE84B}" dt="2023-10-15T08:24:14.788" v="536" actId="478"/>
          <ac:picMkLst>
            <pc:docMk/>
            <pc:sldMk cId="2829099935" sldId="704"/>
            <ac:picMk id="10" creationId="{DDA63EE1-A7C8-6FA8-79F6-D7635B988A4D}"/>
          </ac:picMkLst>
        </pc:picChg>
        <pc:picChg chg="del mod">
          <ac:chgData name="Marco Parenzan" userId="a83bbb23f3e251dc" providerId="LiveId" clId="{7EF6EA18-D7A1-45FE-8883-1A0337FBE84B}" dt="2023-10-15T08:24:34.018" v="542" actId="478"/>
          <ac:picMkLst>
            <pc:docMk/>
            <pc:sldMk cId="2829099935" sldId="704"/>
            <ac:picMk id="13" creationId="{1001602A-4505-5C6F-EC49-070895C8DF51}"/>
          </ac:picMkLst>
        </pc:picChg>
        <pc:picChg chg="del mod">
          <ac:chgData name="Marco Parenzan" userId="a83bbb23f3e251dc" providerId="LiveId" clId="{7EF6EA18-D7A1-45FE-8883-1A0337FBE84B}" dt="2023-10-15T08:24:34.018" v="542" actId="478"/>
          <ac:picMkLst>
            <pc:docMk/>
            <pc:sldMk cId="2829099935" sldId="704"/>
            <ac:picMk id="26" creationId="{ABE4A6E0-39AE-B8CC-C0AE-CDF393D7DBD7}"/>
          </ac:picMkLst>
        </pc:picChg>
      </pc:sldChg>
      <pc:sldChg chg="add del">
        <pc:chgData name="Marco Parenzan" userId="a83bbb23f3e251dc" providerId="LiveId" clId="{7EF6EA18-D7A1-45FE-8883-1A0337FBE84B}" dt="2023-10-15T18:50:36.355" v="1182" actId="47"/>
        <pc:sldMkLst>
          <pc:docMk/>
          <pc:sldMk cId="3075727311" sldId="705"/>
        </pc:sldMkLst>
      </pc:sldChg>
      <pc:sldChg chg="addSp delSp modSp new mod modClrScheme chgLayout">
        <pc:chgData name="Marco Parenzan" userId="a83bbb23f3e251dc" providerId="LiveId" clId="{7EF6EA18-D7A1-45FE-8883-1A0337FBE84B}" dt="2023-10-16T08:26:07.908" v="1311" actId="20577"/>
        <pc:sldMkLst>
          <pc:docMk/>
          <pc:sldMk cId="1370227708" sldId="706"/>
        </pc:sldMkLst>
        <pc:spChg chg="del mod ord">
          <ac:chgData name="Marco Parenzan" userId="a83bbb23f3e251dc" providerId="LiveId" clId="{7EF6EA18-D7A1-45FE-8883-1A0337FBE84B}" dt="2023-10-15T12:57:03.789" v="817" actId="700"/>
          <ac:spMkLst>
            <pc:docMk/>
            <pc:sldMk cId="1370227708" sldId="706"/>
            <ac:spMk id="2" creationId="{A19955CC-6CDD-1A57-9AC1-AD7F7B198845}"/>
          </ac:spMkLst>
        </pc:spChg>
        <pc:spChg chg="del mod ord">
          <ac:chgData name="Marco Parenzan" userId="a83bbb23f3e251dc" providerId="LiveId" clId="{7EF6EA18-D7A1-45FE-8883-1A0337FBE84B}" dt="2023-10-15T12:57:03.789" v="817" actId="700"/>
          <ac:spMkLst>
            <pc:docMk/>
            <pc:sldMk cId="1370227708" sldId="706"/>
            <ac:spMk id="3" creationId="{8BEE4642-8E83-3C11-0E55-72D9FB19A203}"/>
          </ac:spMkLst>
        </pc:spChg>
        <pc:spChg chg="add mod ord">
          <ac:chgData name="Marco Parenzan" userId="a83bbb23f3e251dc" providerId="LiveId" clId="{7EF6EA18-D7A1-45FE-8883-1A0337FBE84B}" dt="2023-10-16T08:26:07.908" v="1311" actId="20577"/>
          <ac:spMkLst>
            <pc:docMk/>
            <pc:sldMk cId="1370227708" sldId="706"/>
            <ac:spMk id="4" creationId="{3FCFD0DE-EE6F-2B21-102D-84809B525303}"/>
          </ac:spMkLst>
        </pc:spChg>
        <pc:spChg chg="add del mod ord">
          <ac:chgData name="Marco Parenzan" userId="a83bbb23f3e251dc" providerId="LiveId" clId="{7EF6EA18-D7A1-45FE-8883-1A0337FBE84B}" dt="2023-10-15T12:57:10.180" v="832"/>
          <ac:spMkLst>
            <pc:docMk/>
            <pc:sldMk cId="1370227708" sldId="706"/>
            <ac:spMk id="5" creationId="{888A2B67-EC8D-DC52-2F94-24A258EAEEC2}"/>
          </ac:spMkLst>
        </pc:spChg>
        <pc:spChg chg="add del mod">
          <ac:chgData name="Marco Parenzan" userId="a83bbb23f3e251dc" providerId="LiveId" clId="{7EF6EA18-D7A1-45FE-8883-1A0337FBE84B}" dt="2023-10-15T12:57:37.527" v="834" actId="6264"/>
          <ac:spMkLst>
            <pc:docMk/>
            <pc:sldMk cId="1370227708" sldId="706"/>
            <ac:spMk id="6" creationId="{3A176FE6-46E2-A456-5F06-8D1454FD70B8}"/>
          </ac:spMkLst>
        </pc:spChg>
        <pc:spChg chg="add del mod">
          <ac:chgData name="Marco Parenzan" userId="a83bbb23f3e251dc" providerId="LiveId" clId="{7EF6EA18-D7A1-45FE-8883-1A0337FBE84B}" dt="2023-10-15T12:57:37.527" v="834" actId="6264"/>
          <ac:spMkLst>
            <pc:docMk/>
            <pc:sldMk cId="1370227708" sldId="706"/>
            <ac:spMk id="7" creationId="{06D5BFF2-2805-A753-D73F-45FDBF45658A}"/>
          </ac:spMkLst>
        </pc:spChg>
        <pc:picChg chg="add mod ord">
          <ac:chgData name="Marco Parenzan" userId="a83bbb23f3e251dc" providerId="LiveId" clId="{7EF6EA18-D7A1-45FE-8883-1A0337FBE84B}" dt="2023-10-15T12:57:37.527" v="834" actId="6264"/>
          <ac:picMkLst>
            <pc:docMk/>
            <pc:sldMk cId="1370227708" sldId="706"/>
            <ac:picMk id="2050" creationId="{D3DE2CFD-20C9-6990-8C22-6CD55131AF4B}"/>
          </ac:picMkLst>
        </pc:picChg>
      </pc:sldChg>
      <pc:sldChg chg="addSp delSp modSp new mod modClrScheme chgLayout">
        <pc:chgData name="Marco Parenzan" userId="a83bbb23f3e251dc" providerId="LiveId" clId="{7EF6EA18-D7A1-45FE-8883-1A0337FBE84B}" dt="2023-10-15T13:13:28.273" v="1035" actId="20577"/>
        <pc:sldMkLst>
          <pc:docMk/>
          <pc:sldMk cId="1459475209" sldId="707"/>
        </pc:sldMkLst>
        <pc:spChg chg="del mod ord">
          <ac:chgData name="Marco Parenzan" userId="a83bbb23f3e251dc" providerId="LiveId" clId="{7EF6EA18-D7A1-45FE-8883-1A0337FBE84B}" dt="2023-10-15T12:59:16.993" v="838" actId="700"/>
          <ac:spMkLst>
            <pc:docMk/>
            <pc:sldMk cId="1459475209" sldId="707"/>
            <ac:spMk id="2" creationId="{ED55C8FC-3FF1-40A1-6E19-68E0D5EB08B6}"/>
          </ac:spMkLst>
        </pc:spChg>
        <pc:spChg chg="del mod ord">
          <ac:chgData name="Marco Parenzan" userId="a83bbb23f3e251dc" providerId="LiveId" clId="{7EF6EA18-D7A1-45FE-8883-1A0337FBE84B}" dt="2023-10-15T12:59:16.993" v="838" actId="700"/>
          <ac:spMkLst>
            <pc:docMk/>
            <pc:sldMk cId="1459475209" sldId="707"/>
            <ac:spMk id="3" creationId="{063B8D12-B246-0E92-F97F-AF64919F2B8A}"/>
          </ac:spMkLst>
        </pc:spChg>
        <pc:spChg chg="add mod ord">
          <ac:chgData name="Marco Parenzan" userId="a83bbb23f3e251dc" providerId="LiveId" clId="{7EF6EA18-D7A1-45FE-8883-1A0337FBE84B}" dt="2023-10-15T12:59:24.278" v="861" actId="20577"/>
          <ac:spMkLst>
            <pc:docMk/>
            <pc:sldMk cId="1459475209" sldId="707"/>
            <ac:spMk id="4" creationId="{3AB67C4B-8E34-2B63-01DB-7C9591F0E873}"/>
          </ac:spMkLst>
        </pc:spChg>
        <pc:spChg chg="add del mod ord">
          <ac:chgData name="Marco Parenzan" userId="a83bbb23f3e251dc" providerId="LiveId" clId="{7EF6EA18-D7A1-45FE-8883-1A0337FBE84B}" dt="2023-10-15T12:59:19.299" v="839"/>
          <ac:spMkLst>
            <pc:docMk/>
            <pc:sldMk cId="1459475209" sldId="707"/>
            <ac:spMk id="5" creationId="{FECCBD08-AEF1-7A4F-BB94-ED4C7B213A40}"/>
          </ac:spMkLst>
        </pc:spChg>
        <pc:spChg chg="add mod">
          <ac:chgData name="Marco Parenzan" userId="a83bbb23f3e251dc" providerId="LiveId" clId="{7EF6EA18-D7A1-45FE-8883-1A0337FBE84B}" dt="2023-10-15T13:13:22.086" v="1032"/>
          <ac:spMkLst>
            <pc:docMk/>
            <pc:sldMk cId="1459475209" sldId="707"/>
            <ac:spMk id="7" creationId="{C00983E5-7861-3C2B-E6CC-E294BBF9CD2F}"/>
          </ac:spMkLst>
        </pc:spChg>
        <pc:spChg chg="add mod">
          <ac:chgData name="Marco Parenzan" userId="a83bbb23f3e251dc" providerId="LiveId" clId="{7EF6EA18-D7A1-45FE-8883-1A0337FBE84B}" dt="2023-10-15T13:13:28.273" v="1035" actId="20577"/>
          <ac:spMkLst>
            <pc:docMk/>
            <pc:sldMk cId="1459475209" sldId="707"/>
            <ac:spMk id="9" creationId="{0A6C5DDC-31E6-0722-29EA-CDFFD5A4B05A}"/>
          </ac:spMkLst>
        </pc:spChg>
        <pc:picChg chg="add mod">
          <ac:chgData name="Marco Parenzan" userId="a83bbb23f3e251dc" providerId="LiveId" clId="{7EF6EA18-D7A1-45FE-8883-1A0337FBE84B}" dt="2023-10-15T12:59:19.299" v="839"/>
          <ac:picMkLst>
            <pc:docMk/>
            <pc:sldMk cId="1459475209" sldId="707"/>
            <ac:picMk id="3074" creationId="{2F35D3DD-B1B8-BE70-7B92-CDDE4C85209F}"/>
          </ac:picMkLst>
        </pc:picChg>
      </pc:sldChg>
      <pc:sldChg chg="addSp modSp new mod ord modClrScheme chgLayout">
        <pc:chgData name="Marco Parenzan" userId="a83bbb23f3e251dc" providerId="LiveId" clId="{7EF6EA18-D7A1-45FE-8883-1A0337FBE84B}" dt="2023-10-16T08:42:58.092" v="1495" actId="20577"/>
        <pc:sldMkLst>
          <pc:docMk/>
          <pc:sldMk cId="2979443163" sldId="708"/>
        </pc:sldMkLst>
        <pc:spChg chg="mod ord">
          <ac:chgData name="Marco Parenzan" userId="a83bbb23f3e251dc" providerId="LiveId" clId="{7EF6EA18-D7A1-45FE-8883-1A0337FBE84B}" dt="2023-10-16T08:42:34.906" v="1482" actId="20577"/>
          <ac:spMkLst>
            <pc:docMk/>
            <pc:sldMk cId="2979443163" sldId="708"/>
            <ac:spMk id="2" creationId="{24B8E74D-1A83-A931-6C49-D3E15B83EEDC}"/>
          </ac:spMkLst>
        </pc:spChg>
        <pc:spChg chg="mod ord">
          <ac:chgData name="Marco Parenzan" userId="a83bbb23f3e251dc" providerId="LiveId" clId="{7EF6EA18-D7A1-45FE-8883-1A0337FBE84B}" dt="2023-10-16T08:42:58.092" v="1495" actId="20577"/>
          <ac:spMkLst>
            <pc:docMk/>
            <pc:sldMk cId="2979443163" sldId="708"/>
            <ac:spMk id="3" creationId="{7E12D94B-5FB0-7D1B-0FB8-D0B845311FEC}"/>
          </ac:spMkLst>
        </pc:spChg>
        <pc:spChg chg="add mod ord">
          <ac:chgData name="Marco Parenzan" userId="a83bbb23f3e251dc" providerId="LiveId" clId="{7EF6EA18-D7A1-45FE-8883-1A0337FBE84B}" dt="2023-10-15T13:18:42.225" v="1067" actId="700"/>
          <ac:spMkLst>
            <pc:docMk/>
            <pc:sldMk cId="2979443163" sldId="708"/>
            <ac:spMk id="4" creationId="{42188855-AB8E-42DB-6132-41AD7913C430}"/>
          </ac:spMkLst>
        </pc:spChg>
        <pc:spChg chg="add mod">
          <ac:chgData name="Marco Parenzan" userId="a83bbb23f3e251dc" providerId="LiveId" clId="{7EF6EA18-D7A1-45FE-8883-1A0337FBE84B}" dt="2023-10-15T13:19:17.948" v="1075" actId="20577"/>
          <ac:spMkLst>
            <pc:docMk/>
            <pc:sldMk cId="2979443163" sldId="708"/>
            <ac:spMk id="6" creationId="{3973FF68-79B5-8EA0-DF67-ABD9BB771091}"/>
          </ac:spMkLst>
        </pc:spChg>
        <pc:picChg chg="add mod">
          <ac:chgData name="Marco Parenzan" userId="a83bbb23f3e251dc" providerId="LiveId" clId="{7EF6EA18-D7A1-45FE-8883-1A0337FBE84B}" dt="2023-10-15T13:18:53.448" v="1069" actId="1076"/>
          <ac:picMkLst>
            <pc:docMk/>
            <pc:sldMk cId="2979443163" sldId="708"/>
            <ac:picMk id="5122" creationId="{AC197DCE-5AC4-E771-12C9-B58134E65875}"/>
          </ac:picMkLst>
        </pc:picChg>
      </pc:sldChg>
      <pc:sldChg chg="addSp delSp modSp new mod">
        <pc:chgData name="Marco Parenzan" userId="a83bbb23f3e251dc" providerId="LiveId" clId="{7EF6EA18-D7A1-45FE-8883-1A0337FBE84B}" dt="2023-10-15T18:52:37.487" v="1215"/>
        <pc:sldMkLst>
          <pc:docMk/>
          <pc:sldMk cId="4036948388" sldId="709"/>
        </pc:sldMkLst>
        <pc:spChg chg="mod">
          <ac:chgData name="Marco Parenzan" userId="a83bbb23f3e251dc" providerId="LiveId" clId="{7EF6EA18-D7A1-45FE-8883-1A0337FBE84B}" dt="2023-10-15T18:52:35.202" v="1214" actId="20577"/>
          <ac:spMkLst>
            <pc:docMk/>
            <pc:sldMk cId="4036948388" sldId="709"/>
            <ac:spMk id="2" creationId="{83E5EE46-EEA1-B958-958C-2841A62DAEF6}"/>
          </ac:spMkLst>
        </pc:spChg>
        <pc:spChg chg="add del">
          <ac:chgData name="Marco Parenzan" userId="a83bbb23f3e251dc" providerId="LiveId" clId="{7EF6EA18-D7A1-45FE-8883-1A0337FBE84B}" dt="2023-10-15T13:15:50.263" v="1060"/>
          <ac:spMkLst>
            <pc:docMk/>
            <pc:sldMk cId="4036948388" sldId="709"/>
            <ac:spMk id="3" creationId="{DA361D0D-D7B6-4E06-B5B2-EB0FA5E70F13}"/>
          </ac:spMkLst>
        </pc:spChg>
        <pc:spChg chg="add del mod">
          <ac:chgData name="Marco Parenzan" userId="a83bbb23f3e251dc" providerId="LiveId" clId="{7EF6EA18-D7A1-45FE-8883-1A0337FBE84B}" dt="2023-10-15T13:15:45.916" v="1057"/>
          <ac:spMkLst>
            <pc:docMk/>
            <pc:sldMk cId="4036948388" sldId="709"/>
            <ac:spMk id="4" creationId="{4B10941E-E4F1-72FF-CBB0-05AFA36D3457}"/>
          </ac:spMkLst>
        </pc:spChg>
        <pc:spChg chg="add del mod">
          <ac:chgData name="Marco Parenzan" userId="a83bbb23f3e251dc" providerId="LiveId" clId="{7EF6EA18-D7A1-45FE-8883-1A0337FBE84B}" dt="2023-10-15T13:15:53.490" v="1061"/>
          <ac:spMkLst>
            <pc:docMk/>
            <pc:sldMk cId="4036948388" sldId="709"/>
            <ac:spMk id="5" creationId="{E6DBA828-8F2E-1E56-9655-9827A489CC8A}"/>
          </ac:spMkLst>
        </pc:spChg>
        <pc:spChg chg="add del mod">
          <ac:chgData name="Marco Parenzan" userId="a83bbb23f3e251dc" providerId="LiveId" clId="{7EF6EA18-D7A1-45FE-8883-1A0337FBE84B}" dt="2023-10-15T18:52:37.487" v="1215"/>
          <ac:spMkLst>
            <pc:docMk/>
            <pc:sldMk cId="4036948388" sldId="709"/>
            <ac:spMk id="6" creationId="{B603C11A-5DB1-738F-A69A-002D3BF9B55C}"/>
          </ac:spMkLst>
        </pc:spChg>
        <pc:picChg chg="add mod">
          <ac:chgData name="Marco Parenzan" userId="a83bbb23f3e251dc" providerId="LiveId" clId="{7EF6EA18-D7A1-45FE-8883-1A0337FBE84B}" dt="2023-10-15T18:52:37.487" v="1215"/>
          <ac:picMkLst>
            <pc:docMk/>
            <pc:sldMk cId="4036948388" sldId="709"/>
            <ac:picMk id="1026" creationId="{CAB0F7B4-0E45-F793-0E55-3065409A5797}"/>
          </ac:picMkLst>
        </pc:picChg>
      </pc:sldChg>
      <pc:sldChg chg="addSp delSp modSp new del mod">
        <pc:chgData name="Marco Parenzan" userId="a83bbb23f3e251dc" providerId="LiveId" clId="{7EF6EA18-D7A1-45FE-8883-1A0337FBE84B}" dt="2023-10-15T18:50:57.225" v="1197" actId="47"/>
        <pc:sldMkLst>
          <pc:docMk/>
          <pc:sldMk cId="3856821361" sldId="710"/>
        </pc:sldMkLst>
        <pc:spChg chg="del">
          <ac:chgData name="Marco Parenzan" userId="a83bbb23f3e251dc" providerId="LiveId" clId="{7EF6EA18-D7A1-45FE-8883-1A0337FBE84B}" dt="2023-10-15T13:19:56.607" v="1077"/>
          <ac:spMkLst>
            <pc:docMk/>
            <pc:sldMk cId="3856821361" sldId="710"/>
            <ac:spMk id="3" creationId="{1E38A027-3BFD-746F-E88E-A5F96A1F533B}"/>
          </ac:spMkLst>
        </pc:spChg>
        <pc:spChg chg="add mod">
          <ac:chgData name="Marco Parenzan" userId="a83bbb23f3e251dc" providerId="LiveId" clId="{7EF6EA18-D7A1-45FE-8883-1A0337FBE84B}" dt="2023-10-15T13:20:31.132" v="1084" actId="207"/>
          <ac:spMkLst>
            <pc:docMk/>
            <pc:sldMk cId="3856821361" sldId="710"/>
            <ac:spMk id="5" creationId="{3596AC86-B16F-2A55-1F3E-33F6AADCEDDE}"/>
          </ac:spMkLst>
        </pc:spChg>
        <pc:picChg chg="add mod">
          <ac:chgData name="Marco Parenzan" userId="a83bbb23f3e251dc" providerId="LiveId" clId="{7EF6EA18-D7A1-45FE-8883-1A0337FBE84B}" dt="2023-10-15T13:19:56.607" v="1077"/>
          <ac:picMkLst>
            <pc:docMk/>
            <pc:sldMk cId="3856821361" sldId="710"/>
            <ac:picMk id="6146" creationId="{0A4C9ACE-D6F3-910C-DB24-3E43EF758C27}"/>
          </ac:picMkLst>
        </pc:picChg>
      </pc:sldChg>
      <pc:sldChg chg="add">
        <pc:chgData name="Marco Parenzan" userId="a83bbb23f3e251dc" providerId="LiveId" clId="{7EF6EA18-D7A1-45FE-8883-1A0337FBE84B}" dt="2023-10-16T08:26:41.325" v="1315"/>
        <pc:sldMkLst>
          <pc:docMk/>
          <pc:sldMk cId="84413776" sldId="711"/>
        </pc:sldMkLst>
      </pc:sldChg>
      <pc:sldChg chg="addSp delSp modSp new del mod ord chgLayout">
        <pc:chgData name="Marco Parenzan" userId="a83bbb23f3e251dc" providerId="LiveId" clId="{7EF6EA18-D7A1-45FE-8883-1A0337FBE84B}" dt="2023-10-15T18:51:02.758" v="1200" actId="2696"/>
        <pc:sldMkLst>
          <pc:docMk/>
          <pc:sldMk cId="1499350884" sldId="711"/>
        </pc:sldMkLst>
        <pc:spChg chg="del">
          <ac:chgData name="Marco Parenzan" userId="a83bbb23f3e251dc" providerId="LiveId" clId="{7EF6EA18-D7A1-45FE-8883-1A0337FBE84B}" dt="2023-10-15T13:21:11.858" v="1087" actId="6264"/>
          <ac:spMkLst>
            <pc:docMk/>
            <pc:sldMk cId="1499350884" sldId="711"/>
            <ac:spMk id="2" creationId="{20D432B3-0AB6-5014-F6E6-FFDAF85B6421}"/>
          </ac:spMkLst>
        </pc:spChg>
        <pc:spChg chg="del">
          <ac:chgData name="Marco Parenzan" userId="a83bbb23f3e251dc" providerId="LiveId" clId="{7EF6EA18-D7A1-45FE-8883-1A0337FBE84B}" dt="2023-10-15T13:21:08.801" v="1086"/>
          <ac:spMkLst>
            <pc:docMk/>
            <pc:sldMk cId="1499350884" sldId="711"/>
            <ac:spMk id="3" creationId="{91549781-8754-F64F-92A3-825DC03D4FCE}"/>
          </ac:spMkLst>
        </pc:spChg>
        <pc:spChg chg="add del mod">
          <ac:chgData name="Marco Parenzan" userId="a83bbb23f3e251dc" providerId="LiveId" clId="{7EF6EA18-D7A1-45FE-8883-1A0337FBE84B}" dt="2023-10-15T13:21:11.858" v="1087" actId="6264"/>
          <ac:spMkLst>
            <pc:docMk/>
            <pc:sldMk cId="1499350884" sldId="711"/>
            <ac:spMk id="5" creationId="{E1EC526F-761A-6E80-0830-7A63A044916E}"/>
          </ac:spMkLst>
        </pc:spChg>
        <pc:spChg chg="add del mod ord">
          <ac:chgData name="Marco Parenzan" userId="a83bbb23f3e251dc" providerId="LiveId" clId="{7EF6EA18-D7A1-45FE-8883-1A0337FBE84B}" dt="2023-10-15T13:21:36.991" v="1101" actId="6264"/>
          <ac:spMkLst>
            <pc:docMk/>
            <pc:sldMk cId="1499350884" sldId="711"/>
            <ac:spMk id="6" creationId="{A36A692E-07A3-4504-74E2-96AEDB7CB0B9}"/>
          </ac:spMkLst>
        </pc:spChg>
        <pc:spChg chg="add del mod">
          <ac:chgData name="Marco Parenzan" userId="a83bbb23f3e251dc" providerId="LiveId" clId="{7EF6EA18-D7A1-45FE-8883-1A0337FBE84B}" dt="2023-10-15T13:21:36.991" v="1101" actId="6264"/>
          <ac:spMkLst>
            <pc:docMk/>
            <pc:sldMk cId="1499350884" sldId="711"/>
            <ac:spMk id="7" creationId="{61E36B82-15A5-1731-74D3-6956FE1B0E80}"/>
          </ac:spMkLst>
        </pc:spChg>
        <pc:spChg chg="add mod ord">
          <ac:chgData name="Marco Parenzan" userId="a83bbb23f3e251dc" providerId="LiveId" clId="{7EF6EA18-D7A1-45FE-8883-1A0337FBE84B}" dt="2023-10-15T13:21:59.939" v="1147" actId="20577"/>
          <ac:spMkLst>
            <pc:docMk/>
            <pc:sldMk cId="1499350884" sldId="711"/>
            <ac:spMk id="8" creationId="{CD012E0E-504F-850D-60CF-7276FA305F42}"/>
          </ac:spMkLst>
        </pc:spChg>
        <pc:spChg chg="add mod">
          <ac:chgData name="Marco Parenzan" userId="a83bbb23f3e251dc" providerId="LiveId" clId="{7EF6EA18-D7A1-45FE-8883-1A0337FBE84B}" dt="2023-10-15T13:24:15.457" v="1161" actId="207"/>
          <ac:spMkLst>
            <pc:docMk/>
            <pc:sldMk cId="1499350884" sldId="711"/>
            <ac:spMk id="10" creationId="{B4A88615-BBEA-8B0C-F57D-CC00777C980E}"/>
          </ac:spMkLst>
        </pc:spChg>
        <pc:graphicFrameChg chg="add mod ord modGraphic">
          <ac:chgData name="Marco Parenzan" userId="a83bbb23f3e251dc" providerId="LiveId" clId="{7EF6EA18-D7A1-45FE-8883-1A0337FBE84B}" dt="2023-10-15T13:22:08.590" v="1149" actId="14734"/>
          <ac:graphicFrameMkLst>
            <pc:docMk/>
            <pc:sldMk cId="1499350884" sldId="711"/>
            <ac:graphicFrameMk id="4" creationId="{9748D88E-A105-44DC-0ECE-B2ECB351734D}"/>
          </ac:graphicFrameMkLst>
        </pc:graphicFrameChg>
      </pc:sldChg>
      <pc:sldChg chg="add del">
        <pc:chgData name="Marco Parenzan" userId="a83bbb23f3e251dc" providerId="LiveId" clId="{7EF6EA18-D7A1-45FE-8883-1A0337FBE84B}" dt="2023-10-16T08:27:48.775" v="1316" actId="47"/>
        <pc:sldMkLst>
          <pc:docMk/>
          <pc:sldMk cId="2645483269" sldId="711"/>
        </pc:sldMkLst>
      </pc:sldChg>
      <pc:sldChg chg="modSp new del mod ord">
        <pc:chgData name="Marco Parenzan" userId="a83bbb23f3e251dc" providerId="LiveId" clId="{7EF6EA18-D7A1-45FE-8883-1A0337FBE84B}" dt="2023-10-15T16:52:14.283" v="1181" actId="47"/>
        <pc:sldMkLst>
          <pc:docMk/>
          <pc:sldMk cId="205216732" sldId="712"/>
        </pc:sldMkLst>
        <pc:spChg chg="mod">
          <ac:chgData name="Marco Parenzan" userId="a83bbb23f3e251dc" providerId="LiveId" clId="{7EF6EA18-D7A1-45FE-8883-1A0337FBE84B}" dt="2023-10-15T14:19:25.343" v="1173" actId="20577"/>
          <ac:spMkLst>
            <pc:docMk/>
            <pc:sldMk cId="205216732" sldId="712"/>
            <ac:spMk id="2" creationId="{0EA3DD20-3C91-40BB-B70F-162EED6B6F1C}"/>
          </ac:spMkLst>
        </pc:spChg>
        <pc:spChg chg="mod">
          <ac:chgData name="Marco Parenzan" userId="a83bbb23f3e251dc" providerId="LiveId" clId="{7EF6EA18-D7A1-45FE-8883-1A0337FBE84B}" dt="2023-10-15T14:46:40.425" v="1180"/>
          <ac:spMkLst>
            <pc:docMk/>
            <pc:sldMk cId="205216732" sldId="712"/>
            <ac:spMk id="3" creationId="{5FA5640F-5D72-B125-47FD-F2640FE73B04}"/>
          </ac:spMkLst>
        </pc:spChg>
      </pc:sldChg>
      <pc:sldChg chg="addSp delSp modSp new mod">
        <pc:chgData name="Marco Parenzan" userId="a83bbb23f3e251dc" providerId="LiveId" clId="{7EF6EA18-D7A1-45FE-8883-1A0337FBE84B}" dt="2023-10-15T19:01:18.960" v="1230" actId="931"/>
        <pc:sldMkLst>
          <pc:docMk/>
          <pc:sldMk cId="2293728415" sldId="712"/>
        </pc:sldMkLst>
        <pc:spChg chg="mod">
          <ac:chgData name="Marco Parenzan" userId="a83bbb23f3e251dc" providerId="LiveId" clId="{7EF6EA18-D7A1-45FE-8883-1A0337FBE84B}" dt="2023-10-15T18:52:47.538" v="1229" actId="20577"/>
          <ac:spMkLst>
            <pc:docMk/>
            <pc:sldMk cId="2293728415" sldId="712"/>
            <ac:spMk id="2" creationId="{3878AD09-F4A8-6E7F-C915-83B64E54E82D}"/>
          </ac:spMkLst>
        </pc:spChg>
        <pc:spChg chg="del">
          <ac:chgData name="Marco Parenzan" userId="a83bbb23f3e251dc" providerId="LiveId" clId="{7EF6EA18-D7A1-45FE-8883-1A0337FBE84B}" dt="2023-10-15T19:01:18.960" v="1230" actId="931"/>
          <ac:spMkLst>
            <pc:docMk/>
            <pc:sldMk cId="2293728415" sldId="712"/>
            <ac:spMk id="3" creationId="{8B14DC92-3EAD-E703-AF47-80CB6FE51A5F}"/>
          </ac:spMkLst>
        </pc:spChg>
        <pc:picChg chg="add mod">
          <ac:chgData name="Marco Parenzan" userId="a83bbb23f3e251dc" providerId="LiveId" clId="{7EF6EA18-D7A1-45FE-8883-1A0337FBE84B}" dt="2023-10-15T19:01:18.960" v="1230" actId="931"/>
          <ac:picMkLst>
            <pc:docMk/>
            <pc:sldMk cId="2293728415" sldId="712"/>
            <ac:picMk id="5" creationId="{112364F6-6AD4-DE36-2559-4A242FB8D8C3}"/>
          </ac:picMkLst>
        </pc:picChg>
      </pc:sldChg>
      <pc:sldChg chg="new del">
        <pc:chgData name="Marco Parenzan" userId="a83bbb23f3e251dc" providerId="LiveId" clId="{7EF6EA18-D7A1-45FE-8883-1A0337FBE84B}" dt="2023-10-16T08:27:55.030" v="1317" actId="47"/>
        <pc:sldMkLst>
          <pc:docMk/>
          <pc:sldMk cId="1779344595" sldId="713"/>
        </pc:sldMkLst>
      </pc:sldChg>
      <pc:sldChg chg="addSp delSp modSp new mod modClrScheme chgLayout">
        <pc:chgData name="Marco Parenzan" userId="a83bbb23f3e251dc" providerId="LiveId" clId="{7EF6EA18-D7A1-45FE-8883-1A0337FBE84B}" dt="2023-10-16T08:44:34.798" v="1515" actId="20577"/>
        <pc:sldMkLst>
          <pc:docMk/>
          <pc:sldMk cId="4235352806" sldId="714"/>
        </pc:sldMkLst>
        <pc:spChg chg="del mod ord">
          <ac:chgData name="Marco Parenzan" userId="a83bbb23f3e251dc" providerId="LiveId" clId="{7EF6EA18-D7A1-45FE-8883-1A0337FBE84B}" dt="2023-10-16T08:25:09.957" v="1237" actId="700"/>
          <ac:spMkLst>
            <pc:docMk/>
            <pc:sldMk cId="4235352806" sldId="714"/>
            <ac:spMk id="2" creationId="{5CF7143B-4A4A-36BE-2656-1D1FCC24B7E6}"/>
          </ac:spMkLst>
        </pc:spChg>
        <pc:spChg chg="del mod ord">
          <ac:chgData name="Marco Parenzan" userId="a83bbb23f3e251dc" providerId="LiveId" clId="{7EF6EA18-D7A1-45FE-8883-1A0337FBE84B}" dt="2023-10-16T08:25:09.957" v="1237" actId="700"/>
          <ac:spMkLst>
            <pc:docMk/>
            <pc:sldMk cId="4235352806" sldId="714"/>
            <ac:spMk id="3" creationId="{EADB8682-6350-0D57-7936-C78A9C43A3EF}"/>
          </ac:spMkLst>
        </pc:spChg>
        <pc:spChg chg="add mod ord">
          <ac:chgData name="Marco Parenzan" userId="a83bbb23f3e251dc" providerId="LiveId" clId="{7EF6EA18-D7A1-45FE-8883-1A0337FBE84B}" dt="2023-10-16T08:44:34.798" v="1515" actId="20577"/>
          <ac:spMkLst>
            <pc:docMk/>
            <pc:sldMk cId="4235352806" sldId="714"/>
            <ac:spMk id="4" creationId="{43F7B840-F121-3BF0-B0BA-121A4B04E4E7}"/>
          </ac:spMkLst>
        </pc:spChg>
        <pc:spChg chg="add mod ord">
          <ac:chgData name="Marco Parenzan" userId="a83bbb23f3e251dc" providerId="LiveId" clId="{7EF6EA18-D7A1-45FE-8883-1A0337FBE84B}" dt="2023-10-16T08:25:09.957" v="1237" actId="700"/>
          <ac:spMkLst>
            <pc:docMk/>
            <pc:sldMk cId="4235352806" sldId="714"/>
            <ac:spMk id="5" creationId="{C99E7228-CF48-5D66-48D1-C956FF1F9325}"/>
          </ac:spMkLst>
        </pc:spChg>
      </pc:sldChg>
      <pc:sldChg chg="modSp add mod">
        <pc:chgData name="Marco Parenzan" userId="a83bbb23f3e251dc" providerId="LiveId" clId="{7EF6EA18-D7A1-45FE-8883-1A0337FBE84B}" dt="2023-10-16T09:05:51.766" v="1589" actId="20577"/>
        <pc:sldMkLst>
          <pc:docMk/>
          <pc:sldMk cId="4077595290" sldId="715"/>
        </pc:sldMkLst>
        <pc:spChg chg="mod">
          <ac:chgData name="Marco Parenzan" userId="a83bbb23f3e251dc" providerId="LiveId" clId="{7EF6EA18-D7A1-45FE-8883-1A0337FBE84B}" dt="2023-10-16T09:05:51.766" v="1589" actId="20577"/>
          <ac:spMkLst>
            <pc:docMk/>
            <pc:sldMk cId="4077595290" sldId="715"/>
            <ac:spMk id="4" creationId="{43F7B840-F121-3BF0-B0BA-121A4B04E4E7}"/>
          </ac:spMkLst>
        </pc:spChg>
      </pc:sldChg>
      <pc:sldChg chg="mod modShow">
        <pc:chgData name="Marco Parenzan" userId="a83bbb23f3e251dc" providerId="LiveId" clId="{7EF6EA18-D7A1-45FE-8883-1A0337FBE84B}" dt="2023-10-16T08:44:12.877" v="1498" actId="729"/>
        <pc:sldMkLst>
          <pc:docMk/>
          <pc:sldMk cId="84413776" sldId="716"/>
        </pc:sldMkLst>
      </pc:sldChg>
      <pc:sldChg chg="addSp delSp modSp new mod modClrScheme chgLayout">
        <pc:chgData name="Marco Parenzan" userId="a83bbb23f3e251dc" providerId="LiveId" clId="{7EF6EA18-D7A1-45FE-8883-1A0337FBE84B}" dt="2023-10-16T08:41:29.845" v="1397"/>
        <pc:sldMkLst>
          <pc:docMk/>
          <pc:sldMk cId="1852343144" sldId="717"/>
        </pc:sldMkLst>
        <pc:spChg chg="del mod ord">
          <ac:chgData name="Marco Parenzan" userId="a83bbb23f3e251dc" providerId="LiveId" clId="{7EF6EA18-D7A1-45FE-8883-1A0337FBE84B}" dt="2023-10-16T08:32:59.081" v="1321" actId="700"/>
          <ac:spMkLst>
            <pc:docMk/>
            <pc:sldMk cId="1852343144" sldId="717"/>
            <ac:spMk id="2" creationId="{7A8A51A7-1B4B-A49B-8C06-B37F2AA4F9C5}"/>
          </ac:spMkLst>
        </pc:spChg>
        <pc:spChg chg="del mod ord">
          <ac:chgData name="Marco Parenzan" userId="a83bbb23f3e251dc" providerId="LiveId" clId="{7EF6EA18-D7A1-45FE-8883-1A0337FBE84B}" dt="2023-10-16T08:32:59.081" v="1321" actId="700"/>
          <ac:spMkLst>
            <pc:docMk/>
            <pc:sldMk cId="1852343144" sldId="717"/>
            <ac:spMk id="3" creationId="{BBBF65E7-ABCB-EEC5-B060-111FFA5AE0D1}"/>
          </ac:spMkLst>
        </pc:spChg>
        <pc:spChg chg="add mod ord">
          <ac:chgData name="Marco Parenzan" userId="a83bbb23f3e251dc" providerId="LiveId" clId="{7EF6EA18-D7A1-45FE-8883-1A0337FBE84B}" dt="2023-10-16T08:33:20.043" v="1365" actId="20577"/>
          <ac:spMkLst>
            <pc:docMk/>
            <pc:sldMk cId="1852343144" sldId="717"/>
            <ac:spMk id="4" creationId="{D18FEBE8-B564-19E7-8629-DCB1B16C250F}"/>
          </ac:spMkLst>
        </pc:spChg>
        <pc:spChg chg="add del mod ord">
          <ac:chgData name="Marco Parenzan" userId="a83bbb23f3e251dc" providerId="LiveId" clId="{7EF6EA18-D7A1-45FE-8883-1A0337FBE84B}" dt="2023-10-16T08:41:29.845" v="1397"/>
          <ac:spMkLst>
            <pc:docMk/>
            <pc:sldMk cId="1852343144" sldId="717"/>
            <ac:spMk id="5" creationId="{393AEB37-53B3-1862-256D-044196F7DFED}"/>
          </ac:spMkLst>
        </pc:spChg>
        <pc:spChg chg="add del mod ord">
          <ac:chgData name="Marco Parenzan" userId="a83bbb23f3e251dc" providerId="LiveId" clId="{7EF6EA18-D7A1-45FE-8883-1A0337FBE84B}" dt="2023-10-16T08:33:01.712" v="1322"/>
          <ac:spMkLst>
            <pc:docMk/>
            <pc:sldMk cId="1852343144" sldId="717"/>
            <ac:spMk id="6" creationId="{F602393B-FCB8-762A-DAA4-3849977DC186}"/>
          </ac:spMkLst>
        </pc:spChg>
        <pc:picChg chg="add mod">
          <ac:chgData name="Marco Parenzan" userId="a83bbb23f3e251dc" providerId="LiveId" clId="{7EF6EA18-D7A1-45FE-8883-1A0337FBE84B}" dt="2023-10-16T08:33:01.712" v="1322"/>
          <ac:picMkLst>
            <pc:docMk/>
            <pc:sldMk cId="1852343144" sldId="717"/>
            <ac:picMk id="1026" creationId="{D9CED4E6-425B-1B32-92DF-8C8CE77510DE}"/>
          </ac:picMkLst>
        </pc:picChg>
        <pc:picChg chg="add mod">
          <ac:chgData name="Marco Parenzan" userId="a83bbb23f3e251dc" providerId="LiveId" clId="{7EF6EA18-D7A1-45FE-8883-1A0337FBE84B}" dt="2023-10-16T08:41:29.845" v="1397"/>
          <ac:picMkLst>
            <pc:docMk/>
            <pc:sldMk cId="1852343144" sldId="717"/>
            <ac:picMk id="1028" creationId="{C642C0FA-58E4-4E77-BD9A-F027A7BFD665}"/>
          </ac:picMkLst>
        </pc:picChg>
      </pc:sldChg>
      <pc:sldChg chg="addSp modSp add mod ord modAnim">
        <pc:chgData name="Marco Parenzan" userId="a83bbb23f3e251dc" providerId="LiveId" clId="{7EF6EA18-D7A1-45FE-8883-1A0337FBE84B}" dt="2023-10-16T08:49:14.042" v="1588"/>
        <pc:sldMkLst>
          <pc:docMk/>
          <pc:sldMk cId="2862386407" sldId="2147309210"/>
        </pc:sldMkLst>
        <pc:spChg chg="mod">
          <ac:chgData name="Marco Parenzan" userId="a83bbb23f3e251dc" providerId="LiveId" clId="{7EF6EA18-D7A1-45FE-8883-1A0337FBE84B}" dt="2023-10-16T08:36:14.713" v="1380" actId="20577"/>
          <ac:spMkLst>
            <pc:docMk/>
            <pc:sldMk cId="2862386407" sldId="2147309210"/>
            <ac:spMk id="3" creationId="{23A79555-AD2E-9367-DAC0-E8D27A02924F}"/>
          </ac:spMkLst>
        </pc:spChg>
        <pc:spChg chg="mod">
          <ac:chgData name="Marco Parenzan" userId="a83bbb23f3e251dc" providerId="LiveId" clId="{7EF6EA18-D7A1-45FE-8883-1A0337FBE84B}" dt="2023-10-16T08:36:11.632" v="1368" actId="27636"/>
          <ac:spMkLst>
            <pc:docMk/>
            <pc:sldMk cId="2862386407" sldId="2147309210"/>
            <ac:spMk id="4" creationId="{C068863D-653F-15E7-9000-90A3414115BB}"/>
          </ac:spMkLst>
        </pc:spChg>
        <pc:picChg chg="add mod">
          <ac:chgData name="Marco Parenzan" userId="a83bbb23f3e251dc" providerId="LiveId" clId="{7EF6EA18-D7A1-45FE-8883-1A0337FBE84B}" dt="2023-10-16T08:36:22.731" v="1381"/>
          <ac:picMkLst>
            <pc:docMk/>
            <pc:sldMk cId="2862386407" sldId="2147309210"/>
            <ac:picMk id="2" creationId="{4D7D8ACF-9994-31C1-EF36-236E76BEE889}"/>
          </ac:picMkLst>
        </pc:picChg>
      </pc:sldChg>
      <pc:sldChg chg="addSp delSp modSp new mod ord modClrScheme chgLayout">
        <pc:chgData name="Marco Parenzan" userId="a83bbb23f3e251dc" providerId="LiveId" clId="{7EF6EA18-D7A1-45FE-8883-1A0337FBE84B}" dt="2023-10-16T08:49:06.194" v="1586" actId="20577"/>
        <pc:sldMkLst>
          <pc:docMk/>
          <pc:sldMk cId="26008188" sldId="2147309211"/>
        </pc:sldMkLst>
        <pc:spChg chg="del mod ord">
          <ac:chgData name="Marco Parenzan" userId="a83bbb23f3e251dc" providerId="LiveId" clId="{7EF6EA18-D7A1-45FE-8883-1A0337FBE84B}" dt="2023-10-16T08:39:11.619" v="1383" actId="700"/>
          <ac:spMkLst>
            <pc:docMk/>
            <pc:sldMk cId="26008188" sldId="2147309211"/>
            <ac:spMk id="2" creationId="{744BAF51-F64B-42BA-9579-7F2E8C327404}"/>
          </ac:spMkLst>
        </pc:spChg>
        <pc:spChg chg="del mod ord">
          <ac:chgData name="Marco Parenzan" userId="a83bbb23f3e251dc" providerId="LiveId" clId="{7EF6EA18-D7A1-45FE-8883-1A0337FBE84B}" dt="2023-10-16T08:39:11.619" v="1383" actId="700"/>
          <ac:spMkLst>
            <pc:docMk/>
            <pc:sldMk cId="26008188" sldId="2147309211"/>
            <ac:spMk id="3" creationId="{AA83DF60-781E-92E2-100F-308A24CD9576}"/>
          </ac:spMkLst>
        </pc:spChg>
        <pc:spChg chg="add del mod ord">
          <ac:chgData name="Marco Parenzan" userId="a83bbb23f3e251dc" providerId="LiveId" clId="{7EF6EA18-D7A1-45FE-8883-1A0337FBE84B}" dt="2023-10-16T08:39:16.343" v="1385" actId="6264"/>
          <ac:spMkLst>
            <pc:docMk/>
            <pc:sldMk cId="26008188" sldId="2147309211"/>
            <ac:spMk id="4" creationId="{B6FF3049-41A0-35FA-853A-244FF14918EF}"/>
          </ac:spMkLst>
        </pc:spChg>
        <pc:spChg chg="add del mod ord">
          <ac:chgData name="Marco Parenzan" userId="a83bbb23f3e251dc" providerId="LiveId" clId="{7EF6EA18-D7A1-45FE-8883-1A0337FBE84B}" dt="2023-10-16T08:39:13.659" v="1384"/>
          <ac:spMkLst>
            <pc:docMk/>
            <pc:sldMk cId="26008188" sldId="2147309211"/>
            <ac:spMk id="5" creationId="{39C3357F-0926-9C9E-9A50-36C33EBE8171}"/>
          </ac:spMkLst>
        </pc:spChg>
        <pc:spChg chg="add del mod">
          <ac:chgData name="Marco Parenzan" userId="a83bbb23f3e251dc" providerId="LiveId" clId="{7EF6EA18-D7A1-45FE-8883-1A0337FBE84B}" dt="2023-10-16T08:39:16.343" v="1385" actId="6264"/>
          <ac:spMkLst>
            <pc:docMk/>
            <pc:sldMk cId="26008188" sldId="2147309211"/>
            <ac:spMk id="6" creationId="{E8AB1145-B30E-7E41-08F1-0D89B4EB9E5A}"/>
          </ac:spMkLst>
        </pc:spChg>
        <pc:spChg chg="add mod ord">
          <ac:chgData name="Marco Parenzan" userId="a83bbb23f3e251dc" providerId="LiveId" clId="{7EF6EA18-D7A1-45FE-8883-1A0337FBE84B}" dt="2023-10-16T08:49:06.194" v="1586" actId="20577"/>
          <ac:spMkLst>
            <pc:docMk/>
            <pc:sldMk cId="26008188" sldId="2147309211"/>
            <ac:spMk id="7" creationId="{E7B907D2-52C2-FB97-2169-E9CDE68FEF8C}"/>
          </ac:spMkLst>
        </pc:spChg>
        <pc:spChg chg="add del">
          <ac:chgData name="Marco Parenzan" userId="a83bbb23f3e251dc" providerId="LiveId" clId="{7EF6EA18-D7A1-45FE-8883-1A0337FBE84B}" dt="2023-10-16T08:40:01.741" v="1391"/>
          <ac:spMkLst>
            <pc:docMk/>
            <pc:sldMk cId="26008188" sldId="2147309211"/>
            <ac:spMk id="8" creationId="{384FF6FB-A300-013B-5997-DA884FFEF904}"/>
          </ac:spMkLst>
        </pc:spChg>
        <pc:picChg chg="add mod">
          <ac:chgData name="Marco Parenzan" userId="a83bbb23f3e251dc" providerId="LiveId" clId="{7EF6EA18-D7A1-45FE-8883-1A0337FBE84B}" dt="2023-10-16T08:40:19.885" v="1395" actId="1076"/>
          <ac:picMkLst>
            <pc:docMk/>
            <pc:sldMk cId="26008188" sldId="2147309211"/>
            <ac:picMk id="9" creationId="{7BD3CF96-1F34-9B08-5F0B-85D58717FBFA}"/>
          </ac:picMkLst>
        </pc:picChg>
        <pc:picChg chg="add mod ord">
          <ac:chgData name="Marco Parenzan" userId="a83bbb23f3e251dc" providerId="LiveId" clId="{7EF6EA18-D7A1-45FE-8883-1A0337FBE84B}" dt="2023-10-16T08:39:23.162" v="1389" actId="1076"/>
          <ac:picMkLst>
            <pc:docMk/>
            <pc:sldMk cId="26008188" sldId="2147309211"/>
            <ac:picMk id="2050" creationId="{BE0D367D-BEA4-8F75-F43C-1A35D004B6EB}"/>
          </ac:picMkLst>
        </pc:picChg>
      </pc:sldChg>
      <pc:sldChg chg="addSp delSp modSp new mod">
        <pc:chgData name="Marco Parenzan" userId="a83bbb23f3e251dc" providerId="LiveId" clId="{7EF6EA18-D7A1-45FE-8883-1A0337FBE84B}" dt="2023-10-16T09:13:34.454" v="1689" actId="20577"/>
        <pc:sldMkLst>
          <pc:docMk/>
          <pc:sldMk cId="2407890406" sldId="2147309212"/>
        </pc:sldMkLst>
        <pc:spChg chg="mod">
          <ac:chgData name="Marco Parenzan" userId="a83bbb23f3e251dc" providerId="LiveId" clId="{7EF6EA18-D7A1-45FE-8883-1A0337FBE84B}" dt="2023-10-16T09:13:34.454" v="1689" actId="20577"/>
          <ac:spMkLst>
            <pc:docMk/>
            <pc:sldMk cId="2407890406" sldId="2147309212"/>
            <ac:spMk id="2" creationId="{80A47C63-B645-7FA8-60A5-B3BD56971FF3}"/>
          </ac:spMkLst>
        </pc:spChg>
        <pc:spChg chg="del">
          <ac:chgData name="Marco Parenzan" userId="a83bbb23f3e251dc" providerId="LiveId" clId="{7EF6EA18-D7A1-45FE-8883-1A0337FBE84B}" dt="2023-10-16T09:11:26.258" v="1596"/>
          <ac:spMkLst>
            <pc:docMk/>
            <pc:sldMk cId="2407890406" sldId="2147309212"/>
            <ac:spMk id="3" creationId="{7C42D38C-326B-19E7-B945-05D021D47627}"/>
          </ac:spMkLst>
        </pc:spChg>
        <pc:spChg chg="add del mod">
          <ac:chgData name="Marco Parenzan" userId="a83bbb23f3e251dc" providerId="LiveId" clId="{7EF6EA18-D7A1-45FE-8883-1A0337FBE84B}" dt="2023-10-16T09:11:39.658" v="1597"/>
          <ac:spMkLst>
            <pc:docMk/>
            <pc:sldMk cId="2407890406" sldId="2147309212"/>
            <ac:spMk id="4" creationId="{57674BC8-C464-436E-EA23-BCFF6BD027EA}"/>
          </ac:spMkLst>
        </pc:spChg>
        <pc:spChg chg="add del mod">
          <ac:chgData name="Marco Parenzan" userId="a83bbb23f3e251dc" providerId="LiveId" clId="{7EF6EA18-D7A1-45FE-8883-1A0337FBE84B}" dt="2023-10-16T09:11:40.731" v="1598"/>
          <ac:spMkLst>
            <pc:docMk/>
            <pc:sldMk cId="2407890406" sldId="2147309212"/>
            <ac:spMk id="5" creationId="{67E1616B-4915-360D-4E58-A2C5F7906DF7}"/>
          </ac:spMkLst>
        </pc:spChg>
        <pc:spChg chg="add del mod">
          <ac:chgData name="Marco Parenzan" userId="a83bbb23f3e251dc" providerId="LiveId" clId="{7EF6EA18-D7A1-45FE-8883-1A0337FBE84B}" dt="2023-10-16T09:12:04.961" v="1599"/>
          <ac:spMkLst>
            <pc:docMk/>
            <pc:sldMk cId="2407890406" sldId="2147309212"/>
            <ac:spMk id="6" creationId="{E1102328-DFB2-1EED-815A-C284F970D163}"/>
          </ac:spMkLst>
        </pc:spChg>
        <pc:spChg chg="add del mod">
          <ac:chgData name="Marco Parenzan" userId="a83bbb23f3e251dc" providerId="LiveId" clId="{7EF6EA18-D7A1-45FE-8883-1A0337FBE84B}" dt="2023-10-16T09:12:10.065" v="1602"/>
          <ac:spMkLst>
            <pc:docMk/>
            <pc:sldMk cId="2407890406" sldId="2147309212"/>
            <ac:spMk id="7" creationId="{0913DDDA-6A74-1C96-AC10-DCCF9E0E4029}"/>
          </ac:spMkLst>
        </pc:spChg>
        <pc:picChg chg="add del">
          <ac:chgData name="Marco Parenzan" userId="a83bbb23f3e251dc" providerId="LiveId" clId="{7EF6EA18-D7A1-45FE-8883-1A0337FBE84B}" dt="2023-10-16T09:12:08.789" v="1601" actId="21"/>
          <ac:picMkLst>
            <pc:docMk/>
            <pc:sldMk cId="2407890406" sldId="2147309212"/>
            <ac:picMk id="8" creationId="{4A132EAE-30E2-DA92-CD1D-38E630FE8405}"/>
          </ac:picMkLst>
        </pc:picChg>
        <pc:picChg chg="add mod">
          <ac:chgData name="Marco Parenzan" userId="a83bbb23f3e251dc" providerId="LiveId" clId="{7EF6EA18-D7A1-45FE-8883-1A0337FBE84B}" dt="2023-10-16T09:12:10.065" v="1602"/>
          <ac:picMkLst>
            <pc:docMk/>
            <pc:sldMk cId="2407890406" sldId="2147309212"/>
            <ac:picMk id="9" creationId="{C2BE743D-AD41-1A9F-4E3B-E20AA4C4249A}"/>
          </ac:picMkLst>
        </pc:picChg>
      </pc:sldChg>
      <pc:sldChg chg="addSp delSp modSp new mod ord">
        <pc:chgData name="Marco Parenzan" userId="a83bbb23f3e251dc" providerId="LiveId" clId="{7EF6EA18-D7A1-45FE-8883-1A0337FBE84B}" dt="2023-10-16T09:13:23.254" v="1665" actId="20577"/>
        <pc:sldMkLst>
          <pc:docMk/>
          <pc:sldMk cId="2282571829" sldId="2147309213"/>
        </pc:sldMkLst>
        <pc:spChg chg="mod">
          <ac:chgData name="Marco Parenzan" userId="a83bbb23f3e251dc" providerId="LiveId" clId="{7EF6EA18-D7A1-45FE-8883-1A0337FBE84B}" dt="2023-10-16T09:13:23.254" v="1665" actId="20577"/>
          <ac:spMkLst>
            <pc:docMk/>
            <pc:sldMk cId="2282571829" sldId="2147309213"/>
            <ac:spMk id="2" creationId="{6C235BFB-5A83-BFD8-F61B-9A321D909893}"/>
          </ac:spMkLst>
        </pc:spChg>
        <pc:spChg chg="del">
          <ac:chgData name="Marco Parenzan" userId="a83bbb23f3e251dc" providerId="LiveId" clId="{7EF6EA18-D7A1-45FE-8883-1A0337FBE84B}" dt="2023-10-16T09:13:05.236" v="1606"/>
          <ac:spMkLst>
            <pc:docMk/>
            <pc:sldMk cId="2282571829" sldId="2147309213"/>
            <ac:spMk id="3" creationId="{54312069-954B-C9D1-31EF-022CCD373945}"/>
          </ac:spMkLst>
        </pc:spChg>
        <pc:picChg chg="add mod">
          <ac:chgData name="Marco Parenzan" userId="a83bbb23f3e251dc" providerId="LiveId" clId="{7EF6EA18-D7A1-45FE-8883-1A0337FBE84B}" dt="2023-10-16T09:13:05.236" v="1606"/>
          <ac:picMkLst>
            <pc:docMk/>
            <pc:sldMk cId="2282571829" sldId="2147309213"/>
            <ac:picMk id="4098" creationId="{4DE53875-3D88-CBCB-F6B1-242EF7580494}"/>
          </ac:picMkLst>
        </pc:picChg>
      </pc:sldChg>
      <pc:sldChg chg="addSp delSp modSp add mod ord modShow">
        <pc:chgData name="Marco Parenzan" userId="a83bbb23f3e251dc" providerId="LiveId" clId="{7EF6EA18-D7A1-45FE-8883-1A0337FBE84B}" dt="2023-10-16T09:28:56.830" v="1821"/>
        <pc:sldMkLst>
          <pc:docMk/>
          <pc:sldMk cId="1302938850" sldId="2147309214"/>
        </pc:sldMkLst>
        <pc:spChg chg="add del mod">
          <ac:chgData name="Marco Parenzan" userId="a83bbb23f3e251dc" providerId="LiveId" clId="{7EF6EA18-D7A1-45FE-8883-1A0337FBE84B}" dt="2023-10-16T09:25:28.991" v="1741" actId="22"/>
          <ac:spMkLst>
            <pc:docMk/>
            <pc:sldMk cId="1302938850" sldId="2147309214"/>
            <ac:spMk id="4" creationId="{019B7807-0D7B-F51E-8D94-0C9517283127}"/>
          </ac:spMkLst>
        </pc:spChg>
        <pc:picChg chg="add mod ord">
          <ac:chgData name="Marco Parenzan" userId="a83bbb23f3e251dc" providerId="LiveId" clId="{7EF6EA18-D7A1-45FE-8883-1A0337FBE84B}" dt="2023-10-16T09:25:28.991" v="1741" actId="22"/>
          <ac:picMkLst>
            <pc:docMk/>
            <pc:sldMk cId="1302938850" sldId="2147309214"/>
            <ac:picMk id="6" creationId="{5AC6B71D-41A9-1D56-24D6-A7D65AAD3992}"/>
          </ac:picMkLst>
        </pc:picChg>
        <pc:picChg chg="del">
          <ac:chgData name="Marco Parenzan" userId="a83bbb23f3e251dc" providerId="LiveId" clId="{7EF6EA18-D7A1-45FE-8883-1A0337FBE84B}" dt="2023-10-16T09:25:27.116" v="1740" actId="478"/>
          <ac:picMkLst>
            <pc:docMk/>
            <pc:sldMk cId="1302938850" sldId="2147309214"/>
            <ac:picMk id="11" creationId="{0982908B-F7E4-AE62-5BD1-858CD7016B77}"/>
          </ac:picMkLst>
        </pc:picChg>
      </pc:sldChg>
      <pc:sldChg chg="addSp delSp modSp new mod modClrScheme chgLayout">
        <pc:chgData name="Marco Parenzan" userId="a83bbb23f3e251dc" providerId="LiveId" clId="{7EF6EA18-D7A1-45FE-8883-1A0337FBE84B}" dt="2023-10-16T09:28:12.273" v="1783" actId="20577"/>
        <pc:sldMkLst>
          <pc:docMk/>
          <pc:sldMk cId="3206479060" sldId="2147309215"/>
        </pc:sldMkLst>
        <pc:spChg chg="del mod ord">
          <ac:chgData name="Marco Parenzan" userId="a83bbb23f3e251dc" providerId="LiveId" clId="{7EF6EA18-D7A1-45FE-8883-1A0337FBE84B}" dt="2023-10-16T09:28:03.127" v="1748" actId="700"/>
          <ac:spMkLst>
            <pc:docMk/>
            <pc:sldMk cId="3206479060" sldId="2147309215"/>
            <ac:spMk id="2" creationId="{DA6F9F36-1B93-58C8-A6D8-E05CF019B348}"/>
          </ac:spMkLst>
        </pc:spChg>
        <pc:spChg chg="del mod ord">
          <ac:chgData name="Marco Parenzan" userId="a83bbb23f3e251dc" providerId="LiveId" clId="{7EF6EA18-D7A1-45FE-8883-1A0337FBE84B}" dt="2023-10-16T09:28:03.127" v="1748" actId="700"/>
          <ac:spMkLst>
            <pc:docMk/>
            <pc:sldMk cId="3206479060" sldId="2147309215"/>
            <ac:spMk id="3" creationId="{75A3CB38-9182-7AC6-9A22-5A8164FC30E5}"/>
          </ac:spMkLst>
        </pc:spChg>
        <pc:spChg chg="add mod ord">
          <ac:chgData name="Marco Parenzan" userId="a83bbb23f3e251dc" providerId="LiveId" clId="{7EF6EA18-D7A1-45FE-8883-1A0337FBE84B}" dt="2023-10-16T09:28:12.273" v="1783" actId="20577"/>
          <ac:spMkLst>
            <pc:docMk/>
            <pc:sldMk cId="3206479060" sldId="2147309215"/>
            <ac:spMk id="4" creationId="{049867B4-DFB8-317D-353E-DA306FA2E348}"/>
          </ac:spMkLst>
        </pc:spChg>
        <pc:spChg chg="add mod ord">
          <ac:chgData name="Marco Parenzan" userId="a83bbb23f3e251dc" providerId="LiveId" clId="{7EF6EA18-D7A1-45FE-8883-1A0337FBE84B}" dt="2023-10-16T09:28:03.127" v="1748" actId="700"/>
          <ac:spMkLst>
            <pc:docMk/>
            <pc:sldMk cId="3206479060" sldId="2147309215"/>
            <ac:spMk id="5" creationId="{2736595B-829F-439C-C9D0-C83C4CE13B99}"/>
          </ac:spMkLst>
        </pc:spChg>
      </pc:sldChg>
      <pc:sldChg chg="addSp delSp modSp new mod modClrScheme chgLayout">
        <pc:chgData name="Marco Parenzan" userId="a83bbb23f3e251dc" providerId="LiveId" clId="{7EF6EA18-D7A1-45FE-8883-1A0337FBE84B}" dt="2023-10-16T09:28:27.680" v="1817"/>
        <pc:sldMkLst>
          <pc:docMk/>
          <pc:sldMk cId="3033533114" sldId="2147309216"/>
        </pc:sldMkLst>
        <pc:spChg chg="del mod ord">
          <ac:chgData name="Marco Parenzan" userId="a83bbb23f3e251dc" providerId="LiveId" clId="{7EF6EA18-D7A1-45FE-8883-1A0337FBE84B}" dt="2023-10-16T09:28:19.580" v="1785" actId="700"/>
          <ac:spMkLst>
            <pc:docMk/>
            <pc:sldMk cId="3033533114" sldId="2147309216"/>
            <ac:spMk id="2" creationId="{E9E3378E-018B-B907-70F8-5E1386282D77}"/>
          </ac:spMkLst>
        </pc:spChg>
        <pc:spChg chg="del mod ord">
          <ac:chgData name="Marco Parenzan" userId="a83bbb23f3e251dc" providerId="LiveId" clId="{7EF6EA18-D7A1-45FE-8883-1A0337FBE84B}" dt="2023-10-16T09:28:19.580" v="1785" actId="700"/>
          <ac:spMkLst>
            <pc:docMk/>
            <pc:sldMk cId="3033533114" sldId="2147309216"/>
            <ac:spMk id="3" creationId="{00DD0991-7A5F-75D1-B6BB-44F7200C852C}"/>
          </ac:spMkLst>
        </pc:spChg>
        <pc:spChg chg="add mod ord">
          <ac:chgData name="Marco Parenzan" userId="a83bbb23f3e251dc" providerId="LiveId" clId="{7EF6EA18-D7A1-45FE-8883-1A0337FBE84B}" dt="2023-10-16T09:28:25.366" v="1816" actId="20577"/>
          <ac:spMkLst>
            <pc:docMk/>
            <pc:sldMk cId="3033533114" sldId="2147309216"/>
            <ac:spMk id="4" creationId="{F68C8639-9899-6E73-0785-B06885FC3C47}"/>
          </ac:spMkLst>
        </pc:spChg>
        <pc:spChg chg="add del mod ord">
          <ac:chgData name="Marco Parenzan" userId="a83bbb23f3e251dc" providerId="LiveId" clId="{7EF6EA18-D7A1-45FE-8883-1A0337FBE84B}" dt="2023-10-16T09:28:27.680" v="1817"/>
          <ac:spMkLst>
            <pc:docMk/>
            <pc:sldMk cId="3033533114" sldId="2147309216"/>
            <ac:spMk id="5" creationId="{B94492A8-CCF4-1387-B3FB-12E6E41732F1}"/>
          </ac:spMkLst>
        </pc:spChg>
        <pc:picChg chg="add mod">
          <ac:chgData name="Marco Parenzan" userId="a83bbb23f3e251dc" providerId="LiveId" clId="{7EF6EA18-D7A1-45FE-8883-1A0337FBE84B}" dt="2023-10-16T09:28:27.680" v="1817"/>
          <ac:picMkLst>
            <pc:docMk/>
            <pc:sldMk cId="3033533114" sldId="2147309216"/>
            <ac:picMk id="1026" creationId="{E369C473-465E-DF6D-4894-826AD795DE80}"/>
          </ac:picMkLst>
        </pc:picChg>
      </pc:sldChg>
      <pc:sldMasterChg chg="delSldLayout modSldLayout">
        <pc:chgData name="Marco Parenzan" userId="a83bbb23f3e251dc" providerId="LiveId" clId="{7EF6EA18-D7A1-45FE-8883-1A0337FBE84B}" dt="2023-10-15T08:47:11.506" v="650" actId="478"/>
        <pc:sldMasterMkLst>
          <pc:docMk/>
          <pc:sldMasterMk cId="3393186690" sldId="2147483648"/>
        </pc:sldMasterMkLst>
        <pc:sldLayoutChg chg="addSp delSp modSp mod">
          <pc:chgData name="Marco Parenzan" userId="a83bbb23f3e251dc" providerId="LiveId" clId="{7EF6EA18-D7A1-45FE-8883-1A0337FBE84B}" dt="2023-10-15T08:47:11.506" v="650" actId="478"/>
          <pc:sldLayoutMkLst>
            <pc:docMk/>
            <pc:sldMasterMk cId="3393186690" sldId="2147483648"/>
            <pc:sldLayoutMk cId="1715442930" sldId="2147483650"/>
          </pc:sldLayoutMkLst>
          <pc:spChg chg="add del">
            <ac:chgData name="Marco Parenzan" userId="a83bbb23f3e251dc" providerId="LiveId" clId="{7EF6EA18-D7A1-45FE-8883-1A0337FBE84B}" dt="2023-10-15T08:46:23.931" v="624"/>
            <ac:spMkLst>
              <pc:docMk/>
              <pc:sldMasterMk cId="3393186690" sldId="2147483648"/>
              <pc:sldLayoutMk cId="1715442930" sldId="2147483650"/>
              <ac:spMk id="4" creationId="{0ACBF97A-1D0E-45A7-75B3-0EDE9EB5BF15}"/>
            </ac:spMkLst>
          </pc:spChg>
          <pc:spChg chg="add mod">
            <ac:chgData name="Marco Parenzan" userId="a83bbb23f3e251dc" providerId="LiveId" clId="{7EF6EA18-D7A1-45FE-8883-1A0337FBE84B}" dt="2023-10-15T08:47:09.621" v="649" actId="1076"/>
            <ac:spMkLst>
              <pc:docMk/>
              <pc:sldMasterMk cId="3393186690" sldId="2147483648"/>
              <pc:sldLayoutMk cId="1715442930" sldId="2147483650"/>
              <ac:spMk id="6" creationId="{CF3E089E-D436-A243-FD05-E4A98E185AC7}"/>
            </ac:spMkLst>
          </pc:spChg>
          <pc:spChg chg="add del mod">
            <ac:chgData name="Marco Parenzan" userId="a83bbb23f3e251dc" providerId="LiveId" clId="{7EF6EA18-D7A1-45FE-8883-1A0337FBE84B}" dt="2023-10-15T08:47:11.506" v="650" actId="478"/>
            <ac:spMkLst>
              <pc:docMk/>
              <pc:sldMasterMk cId="3393186690" sldId="2147483648"/>
              <pc:sldLayoutMk cId="1715442930" sldId="2147483650"/>
              <ac:spMk id="7" creationId="{33D21EAC-0CD7-EDA2-6577-67E07C5553AE}"/>
            </ac:spMkLst>
          </pc:spChg>
          <pc:picChg chg="add mod">
            <ac:chgData name="Marco Parenzan" userId="a83bbb23f3e251dc" providerId="LiveId" clId="{7EF6EA18-D7A1-45FE-8883-1A0337FBE84B}" dt="2023-10-15T08:47:09.621" v="649" actId="1076"/>
            <ac:picMkLst>
              <pc:docMk/>
              <pc:sldMasterMk cId="3393186690" sldId="2147483648"/>
              <pc:sldLayoutMk cId="1715442930" sldId="2147483650"/>
              <ac:picMk id="5" creationId="{F8B58610-3C60-A3F5-7AD1-4633660B6549}"/>
            </ac:picMkLst>
          </pc:picChg>
        </pc:sldLayoutChg>
        <pc:sldLayoutChg chg="del">
          <pc:chgData name="Marco Parenzan" userId="a83bbb23f3e251dc" providerId="LiveId" clId="{7EF6EA18-D7A1-45FE-8883-1A0337FBE84B}" dt="2023-10-15T08:12:25.147" v="99" actId="2696"/>
          <pc:sldLayoutMkLst>
            <pc:docMk/>
            <pc:sldMasterMk cId="3393186690" sldId="2147483648"/>
            <pc:sldLayoutMk cId="1321376130" sldId="2147483662"/>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6308272-5835-4EF2-8338-4CF3D53B7B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25D70D03-0EAB-43BF-BC9B-B89C41E392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08C0DD-40C9-477F-B05E-5EB02AF57936}" type="datetimeFigureOut">
              <a:rPr lang="it-IT" smtClean="0"/>
              <a:t>16/10/2023</a:t>
            </a:fld>
            <a:endParaRPr lang="it-IT"/>
          </a:p>
        </p:txBody>
      </p:sp>
      <p:sp>
        <p:nvSpPr>
          <p:cNvPr id="4" name="Segnaposto piè di pagina 3">
            <a:extLst>
              <a:ext uri="{FF2B5EF4-FFF2-40B4-BE49-F238E27FC236}">
                <a16:creationId xmlns:a16="http://schemas.microsoft.com/office/drawing/2014/main" id="{B71C9173-1813-4DF2-954A-714D86A4F1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E7023069-8468-492F-A353-6A444E3786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0818A0-23B7-4482-A80D-B506842765DC}" type="slidenum">
              <a:rPr lang="it-IT" smtClean="0"/>
              <a:t>‹#›</a:t>
            </a:fld>
            <a:endParaRPr lang="it-IT"/>
          </a:p>
        </p:txBody>
      </p:sp>
    </p:spTree>
    <p:extLst>
      <p:ext uri="{BB962C8B-B14F-4D97-AF65-F5344CB8AC3E}">
        <p14:creationId xmlns:p14="http://schemas.microsoft.com/office/powerpoint/2010/main" val="3644381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0B5EC-8458-4BBA-B9B8-D0FBEA2CFC1E}" type="datetimeFigureOut">
              <a:rPr lang="it-IT" smtClean="0"/>
              <a:t>16/10/2023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2DD78-F36F-4CED-8AB8-7EDB06BE609A}" type="slidenum">
              <a:rPr lang="it-IT" smtClean="0"/>
              <a:t>‹#›</a:t>
            </a:fld>
            <a:endParaRPr lang="it-IT"/>
          </a:p>
        </p:txBody>
      </p:sp>
    </p:spTree>
    <p:extLst>
      <p:ext uri="{BB962C8B-B14F-4D97-AF65-F5344CB8AC3E}">
        <p14:creationId xmlns:p14="http://schemas.microsoft.com/office/powerpoint/2010/main" val="312123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452DD78-F36F-4CED-8AB8-7EDB06BE609A}" type="slidenum">
              <a:rPr lang="it-IT" smtClean="0"/>
              <a:t>35</a:t>
            </a:fld>
            <a:endParaRPr lang="it-IT"/>
          </a:p>
        </p:txBody>
      </p:sp>
    </p:spTree>
    <p:extLst>
      <p:ext uri="{BB962C8B-B14F-4D97-AF65-F5344CB8AC3E}">
        <p14:creationId xmlns:p14="http://schemas.microsoft.com/office/powerpoint/2010/main" val="292620843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pic>
        <p:nvPicPr>
          <p:cNvPr id="10" name="Immagine 9">
            <a:extLst>
              <a:ext uri="{FF2B5EF4-FFF2-40B4-BE49-F238E27FC236}">
                <a16:creationId xmlns:a16="http://schemas.microsoft.com/office/drawing/2014/main" id="{67EA9A38-D50C-1F34-2B3D-A0A04982C2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ttangolo 13">
            <a:extLst>
              <a:ext uri="{FF2B5EF4-FFF2-40B4-BE49-F238E27FC236}">
                <a16:creationId xmlns:a16="http://schemas.microsoft.com/office/drawing/2014/main" id="{BE880203-DA04-338E-C12A-0317E99E2B54}"/>
              </a:ext>
            </a:extLst>
          </p:cNvPr>
          <p:cNvSpPr/>
          <p:nvPr userDrawn="1"/>
        </p:nvSpPr>
        <p:spPr>
          <a:xfrm>
            <a:off x="0" y="0"/>
            <a:ext cx="12192000" cy="6858000"/>
          </a:xfrm>
          <a:prstGeom prst="rect">
            <a:avLst/>
          </a:prstGeom>
          <a:gradFill flip="none" rotWithShape="1">
            <a:gsLst>
              <a:gs pos="15000">
                <a:srgbClr val="BF2E1B"/>
              </a:gs>
              <a:gs pos="75000">
                <a:srgbClr val="BF2E1B">
                  <a:alpha val="0"/>
                </a:srgbClr>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a:extLst>
              <a:ext uri="{FF2B5EF4-FFF2-40B4-BE49-F238E27FC236}">
                <a16:creationId xmlns:a16="http://schemas.microsoft.com/office/drawing/2014/main" id="{3C4575A2-3EDB-47FF-B6D3-14375B072C3B}"/>
              </a:ext>
            </a:extLst>
          </p:cNvPr>
          <p:cNvSpPr>
            <a:spLocks noGrp="1"/>
          </p:cNvSpPr>
          <p:nvPr>
            <p:ph type="ctrTitle" hasCustomPrompt="1"/>
          </p:nvPr>
        </p:nvSpPr>
        <p:spPr>
          <a:xfrm>
            <a:off x="838200" y="2073022"/>
            <a:ext cx="10515600" cy="1574044"/>
          </a:xfrm>
        </p:spPr>
        <p:txBody>
          <a:bodyPr anchor="b">
            <a:normAutofit/>
          </a:bodyPr>
          <a:lstStyle>
            <a:lvl1pPr algn="l">
              <a:defRPr sz="5400" b="1">
                <a:solidFill>
                  <a:schemeClr val="bg1"/>
                </a:solidFill>
                <a:latin typeface="+mn-lt"/>
              </a:defRPr>
            </a:lvl1pPr>
          </a:lstStyle>
          <a:p>
            <a:r>
              <a:rPr lang="it-IT" dirty="0"/>
              <a:t>FARE CLIC PER MODIFICARE IL TITOLO DELLO SCHEMA</a:t>
            </a:r>
          </a:p>
        </p:txBody>
      </p:sp>
      <p:sp>
        <p:nvSpPr>
          <p:cNvPr id="3" name="Sottotitolo 2">
            <a:extLst>
              <a:ext uri="{FF2B5EF4-FFF2-40B4-BE49-F238E27FC236}">
                <a16:creationId xmlns:a16="http://schemas.microsoft.com/office/drawing/2014/main" id="{2E7F6D73-6BF3-4D63-9907-1AB4BB7F2952}"/>
              </a:ext>
            </a:extLst>
          </p:cNvPr>
          <p:cNvSpPr>
            <a:spLocks noGrp="1"/>
          </p:cNvSpPr>
          <p:nvPr>
            <p:ph type="subTitle" idx="1" hasCustomPrompt="1"/>
          </p:nvPr>
        </p:nvSpPr>
        <p:spPr>
          <a:xfrm>
            <a:off x="838200" y="3765266"/>
            <a:ext cx="9144000" cy="473573"/>
          </a:xfrm>
        </p:spPr>
        <p:txBody>
          <a:bodyPr>
            <a:normAutofit/>
          </a:bodyPr>
          <a:lstStyle>
            <a:lvl1pPr marL="0" indent="0" algn="l">
              <a:buNone/>
              <a:defRPr sz="3200" b="0" i="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IL SOTTOTITOLO DELLO SCHEMA</a:t>
            </a:r>
          </a:p>
        </p:txBody>
      </p:sp>
      <p:pic>
        <p:nvPicPr>
          <p:cNvPr id="17" name="Immagine 16" descr="Immagine che contiene Elementi grafici, Carattere, grafica, bianco&#10;&#10;Descrizione generata automaticamente">
            <a:extLst>
              <a:ext uri="{FF2B5EF4-FFF2-40B4-BE49-F238E27FC236}">
                <a16:creationId xmlns:a16="http://schemas.microsoft.com/office/drawing/2014/main" id="{84A656C2-30FB-3EC9-6D74-3CC0317C4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02169" y="436032"/>
            <a:ext cx="1359931" cy="196326"/>
          </a:xfrm>
          <a:prstGeom prst="rect">
            <a:avLst/>
          </a:prstGeom>
        </p:spPr>
      </p:pic>
      <p:pic>
        <p:nvPicPr>
          <p:cNvPr id="25" name="Immagine 24" descr="Immagine che contiene testo, Carattere, Elementi grafici, grafica&#10;&#10;Descrizione generata automaticamente">
            <a:extLst>
              <a:ext uri="{FF2B5EF4-FFF2-40B4-BE49-F238E27FC236}">
                <a16:creationId xmlns:a16="http://schemas.microsoft.com/office/drawing/2014/main" id="{9BAD7FF4-DF06-0662-B55E-E726D30147AD}"/>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b="41627"/>
          <a:stretch/>
        </p:blipFill>
        <p:spPr>
          <a:xfrm>
            <a:off x="10117385" y="260350"/>
            <a:ext cx="1794020" cy="547691"/>
          </a:xfrm>
          <a:prstGeom prst="rect">
            <a:avLst/>
          </a:prstGeom>
        </p:spPr>
      </p:pic>
    </p:spTree>
    <p:extLst>
      <p:ext uri="{BB962C8B-B14F-4D97-AF65-F5344CB8AC3E}">
        <p14:creationId xmlns:p14="http://schemas.microsoft.com/office/powerpoint/2010/main" val="3086964082"/>
      </p:ext>
    </p:extLst>
  </p:cSld>
  <p:clrMapOvr>
    <a:masterClrMapping/>
  </p:clrMapOvr>
  <p:extLst>
    <p:ext uri="{DCECCB84-F9BA-43D5-87BE-67443E8EF086}">
      <p15:sldGuideLst xmlns:p15="http://schemas.microsoft.com/office/powerpoint/2012/main">
        <p15:guide id="1" orient="horz" pos="164" userDrawn="1">
          <p15:clr>
            <a:srgbClr val="FBAE40"/>
          </p15:clr>
        </p15:guide>
        <p15:guide id="2" pos="12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7E57775D-E34F-4E64-97F3-A87525A7D404}"/>
              </a:ext>
            </a:extLst>
          </p:cNvPr>
          <p:cNvSpPr>
            <a:spLocks noGrp="1"/>
          </p:cNvSpPr>
          <p:nvPr>
            <p:ph type="title" orient="vert"/>
          </p:nvPr>
        </p:nvSpPr>
        <p:spPr>
          <a:xfrm>
            <a:off x="9261612" y="983973"/>
            <a:ext cx="2628900" cy="5317436"/>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D199289A-64BD-4979-A942-E2297EB28DE5}"/>
              </a:ext>
            </a:extLst>
          </p:cNvPr>
          <p:cNvSpPr>
            <a:spLocks noGrp="1"/>
          </p:cNvSpPr>
          <p:nvPr>
            <p:ph type="body" orient="vert" idx="1"/>
          </p:nvPr>
        </p:nvSpPr>
        <p:spPr>
          <a:xfrm>
            <a:off x="447261" y="365125"/>
            <a:ext cx="8676861"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ttangolo 4">
            <a:extLst>
              <a:ext uri="{FF2B5EF4-FFF2-40B4-BE49-F238E27FC236}">
                <a16:creationId xmlns:a16="http://schemas.microsoft.com/office/drawing/2014/main" id="{AD0AB642-98AF-7BBB-E51A-186497C3DCBF}"/>
              </a:ext>
            </a:extLst>
          </p:cNvPr>
          <p:cNvSpPr/>
          <p:nvPr userDrawn="1"/>
        </p:nvSpPr>
        <p:spPr>
          <a:xfrm>
            <a:off x="0" y="0"/>
            <a:ext cx="264398" cy="6858000"/>
          </a:xfrm>
          <a:prstGeom prst="rect">
            <a:avLst/>
          </a:prstGeom>
          <a:gradFill flip="none" rotWithShape="1">
            <a:gsLst>
              <a:gs pos="0">
                <a:srgbClr val="BF2E1B"/>
              </a:gs>
              <a:gs pos="80000">
                <a:srgbClr val="A352FF"/>
              </a:gs>
            </a:gsLst>
            <a:path path="circle">
              <a:fillToRect l="100000" t="100000"/>
            </a:path>
            <a:tileRect r="-100000" b="-100000"/>
          </a:gra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spTree>
    <p:extLst>
      <p:ext uri="{BB962C8B-B14F-4D97-AF65-F5344CB8AC3E}">
        <p14:creationId xmlns:p14="http://schemas.microsoft.com/office/powerpoint/2010/main" val="279012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FD353321-C7FA-9A05-C619-42303E33D1F7}"/>
              </a:ext>
            </a:extLst>
          </p:cNvPr>
          <p:cNvSpPr/>
          <p:nvPr userDrawn="1"/>
        </p:nvSpPr>
        <p:spPr>
          <a:xfrm>
            <a:off x="1828799" y="0"/>
            <a:ext cx="2823411" cy="6858000"/>
          </a:xfrm>
          <a:prstGeom prst="rect">
            <a:avLst/>
          </a:prstGeom>
          <a:gradFill flip="none" rotWithShape="1">
            <a:gsLst>
              <a:gs pos="0">
                <a:srgbClr val="BF2E1B"/>
              </a:gs>
              <a:gs pos="80000">
                <a:srgbClr val="A352FF"/>
              </a:gs>
            </a:gsLst>
            <a:path path="circle">
              <a:fillToRect l="100000" t="100000"/>
            </a:path>
            <a:tileRect r="-100000" b="-100000"/>
          </a:gra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35530" y="1319492"/>
            <a:ext cx="5843199" cy="5053199"/>
          </a:xfrm>
          <a:prstGeom prst="rect">
            <a:avLst/>
          </a:prstGeom>
        </p:spPr>
      </p:pic>
      <p:sp>
        <p:nvSpPr>
          <p:cNvPr id="6" name="Picture Placeholder 2"/>
          <p:cNvSpPr>
            <a:spLocks noGrp="1"/>
          </p:cNvSpPr>
          <p:nvPr>
            <p:ph type="pic" sz="quarter" idx="10"/>
          </p:nvPr>
        </p:nvSpPr>
        <p:spPr>
          <a:xfrm>
            <a:off x="594326" y="1562890"/>
            <a:ext cx="5342830" cy="2969001"/>
          </a:xfrm>
          <a:prstGeom prst="rect">
            <a:avLst/>
          </a:prstGeom>
          <a:solidFill>
            <a:schemeClr val="bg1"/>
          </a:solidFill>
        </p:spPr>
        <p:txBody>
          <a:bodyPr/>
          <a:lstStyle/>
          <a:p>
            <a:r>
              <a:rPr lang="it-IT"/>
              <a:t>Fare clic sull'icona per inserire un'immagine</a:t>
            </a:r>
            <a:endParaRPr lang="en-GB"/>
          </a:p>
        </p:txBody>
      </p:sp>
    </p:spTree>
    <p:extLst>
      <p:ext uri="{BB962C8B-B14F-4D97-AF65-F5344CB8AC3E}">
        <p14:creationId xmlns:p14="http://schemas.microsoft.com/office/powerpoint/2010/main" val="33454061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7" name="Rettangolo 3">
            <a:extLst>
              <a:ext uri="{FF2B5EF4-FFF2-40B4-BE49-F238E27FC236}">
                <a16:creationId xmlns:a16="http://schemas.microsoft.com/office/drawing/2014/main" id="{C17AB657-4675-67E5-9310-58FDFF9E5A29}"/>
              </a:ext>
            </a:extLst>
          </p:cNvPr>
          <p:cNvSpPr/>
          <p:nvPr userDrawn="1"/>
        </p:nvSpPr>
        <p:spPr>
          <a:xfrm>
            <a:off x="0" y="0"/>
            <a:ext cx="2133600" cy="6858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solidFill>
                <a:srgbClr val="666666"/>
              </a:solidFill>
            </a:endParaRPr>
          </a:p>
        </p:txBody>
      </p:sp>
      <p:sp>
        <p:nvSpPr>
          <p:cNvPr id="2" name="Titolo 1">
            <a:extLst>
              <a:ext uri="{FF2B5EF4-FFF2-40B4-BE49-F238E27FC236}">
                <a16:creationId xmlns:a16="http://schemas.microsoft.com/office/drawing/2014/main" id="{A970B759-260C-4427-8EE7-DCC84E8D5CD1}"/>
              </a:ext>
            </a:extLst>
          </p:cNvPr>
          <p:cNvSpPr>
            <a:spLocks noGrp="1"/>
          </p:cNvSpPr>
          <p:nvPr>
            <p:ph type="title"/>
          </p:nvPr>
        </p:nvSpPr>
        <p:spPr>
          <a:xfrm>
            <a:off x="337930" y="178903"/>
            <a:ext cx="3079388" cy="6460435"/>
          </a:xfrm>
          <a:prstGeom prst="roundRect">
            <a:avLst>
              <a:gd name="adj" fmla="val 1674"/>
            </a:avLst>
          </a:prstGeom>
          <a:gradFill flip="none" rotWithShape="1">
            <a:gsLst>
              <a:gs pos="0">
                <a:srgbClr val="BF2E1B"/>
              </a:gs>
              <a:gs pos="80000">
                <a:srgbClr val="A352FF"/>
              </a:gs>
            </a:gsLst>
            <a:path path="circle">
              <a:fillToRect l="100000" t="100000"/>
            </a:path>
            <a:tileRect r="-100000" b="-100000"/>
          </a:gra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it-IT" sz="3600" b="1">
                <a:solidFill>
                  <a:schemeClr val="bg1"/>
                </a:solidFill>
                <a:latin typeface="+mn-lt"/>
                <a:ea typeface="+mn-ea"/>
                <a:cs typeface="+mn-cs"/>
              </a:defRPr>
            </a:lvl1pPr>
          </a:lstStyle>
          <a:p>
            <a:pPr marL="0" lvl="0" algn="ctr"/>
            <a:r>
              <a:rPr lang="it-IT"/>
              <a:t>Fare clic per modificare lo stile del titolo dello schema</a:t>
            </a:r>
          </a:p>
        </p:txBody>
      </p:sp>
      <p:sp>
        <p:nvSpPr>
          <p:cNvPr id="3" name="Segnaposto contenuto 2">
            <a:extLst>
              <a:ext uri="{FF2B5EF4-FFF2-40B4-BE49-F238E27FC236}">
                <a16:creationId xmlns:a16="http://schemas.microsoft.com/office/drawing/2014/main" id="{9E62287E-29F8-405C-B24B-BD20BBD665DE}"/>
              </a:ext>
            </a:extLst>
          </p:cNvPr>
          <p:cNvSpPr>
            <a:spLocks noGrp="1"/>
          </p:cNvSpPr>
          <p:nvPr>
            <p:ph idx="1"/>
          </p:nvPr>
        </p:nvSpPr>
        <p:spPr>
          <a:xfrm>
            <a:off x="4005471" y="987425"/>
            <a:ext cx="7649816" cy="5323923"/>
          </a:xfrm>
        </p:spPr>
        <p:txBody>
          <a:bodyPr/>
          <a:lstStyle>
            <a:lvl1pPr marL="514350" indent="-514350">
              <a:buFont typeface="+mj-lt"/>
              <a:buAutoNum type="arabicPeriod"/>
              <a:defRPr sz="3200"/>
            </a:lvl1pPr>
            <a:lvl2pPr marL="971550" indent="-514350">
              <a:buFont typeface="Arial" panose="020B0604020202020204" pitchFamily="34" charset="0"/>
              <a:buChar char="•"/>
              <a:defRPr sz="2800"/>
            </a:lvl2pPr>
            <a:lvl3pPr marL="1371600" indent="-457200">
              <a:buFont typeface="Arial" panose="020B0604020202020204" pitchFamily="34" charset="0"/>
              <a:buChar char="•"/>
              <a:defRPr sz="2400"/>
            </a:lvl3pPr>
            <a:lvl4pPr marL="1828800" indent="-457200">
              <a:buFont typeface="Arial" panose="020B0604020202020204" pitchFamily="34" charset="0"/>
              <a:buChar char="•"/>
              <a:defRPr sz="2000"/>
            </a:lvl4pPr>
            <a:lvl5pPr marL="2171700" indent="-342900">
              <a:buFont typeface="Arial" panose="020B0604020202020204" pitchFamily="34" charset="0"/>
              <a:buChar char="•"/>
              <a:defRPr sz="18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395268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1D736B-D901-4CCD-A28F-C9A06C4C6FC6}"/>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374D8842-A5E7-4EA3-AD67-ADB3415AE3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5" name="Rettangolo 4">
            <a:extLst>
              <a:ext uri="{FF2B5EF4-FFF2-40B4-BE49-F238E27FC236}">
                <a16:creationId xmlns:a16="http://schemas.microsoft.com/office/drawing/2014/main" id="{B5F0C89B-76AC-88A3-1858-A9F7E25609F1}"/>
              </a:ext>
            </a:extLst>
          </p:cNvPr>
          <p:cNvSpPr/>
          <p:nvPr userDrawn="1"/>
        </p:nvSpPr>
        <p:spPr>
          <a:xfrm>
            <a:off x="0" y="0"/>
            <a:ext cx="264398" cy="6858000"/>
          </a:xfrm>
          <a:prstGeom prst="rect">
            <a:avLst/>
          </a:prstGeom>
          <a:gradFill flip="none" rotWithShape="1">
            <a:gsLst>
              <a:gs pos="0">
                <a:srgbClr val="BF2E1B"/>
              </a:gs>
              <a:gs pos="80000">
                <a:srgbClr val="A352FF"/>
              </a:gs>
            </a:gsLst>
            <a:path path="circle">
              <a:fillToRect l="100000" t="100000"/>
            </a:path>
            <a:tileRect r="-100000" b="-100000"/>
          </a:gra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spTree>
    <p:extLst>
      <p:ext uri="{BB962C8B-B14F-4D97-AF65-F5344CB8AC3E}">
        <p14:creationId xmlns:p14="http://schemas.microsoft.com/office/powerpoint/2010/main" val="390301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8ADDC4-133D-43F8-B997-F71DC8DA5C75}"/>
              </a:ext>
            </a:extLst>
          </p:cNvPr>
          <p:cNvSpPr>
            <a:spLocks noGrp="1"/>
          </p:cNvSpPr>
          <p:nvPr>
            <p:ph type="title"/>
          </p:nvPr>
        </p:nvSpPr>
        <p:spPr/>
        <p:txBody>
          <a:bodyPr/>
          <a:lstStyle/>
          <a:p>
            <a:r>
              <a:rPr lang="it-IT"/>
              <a:t>Fare clic per modificare lo stile del titolo dello schema</a:t>
            </a:r>
            <a:endParaRPr lang="it-IT" dirty="0"/>
          </a:p>
        </p:txBody>
      </p:sp>
      <p:sp>
        <p:nvSpPr>
          <p:cNvPr id="3" name="Segnaposto contenuto 2">
            <a:extLst>
              <a:ext uri="{FF2B5EF4-FFF2-40B4-BE49-F238E27FC236}">
                <a16:creationId xmlns:a16="http://schemas.microsoft.com/office/drawing/2014/main" id="{19BB5A4B-2F21-45EB-B979-69D9E6A08603}"/>
              </a:ext>
            </a:extLst>
          </p:cNvPr>
          <p:cNvSpPr>
            <a:spLocks noGrp="1"/>
          </p:cNvSpPr>
          <p:nvPr>
            <p:ph idx="1"/>
          </p:nvPr>
        </p:nvSpPr>
        <p:spPr>
          <a:xfrm>
            <a:off x="457200" y="1520687"/>
            <a:ext cx="11519452" cy="4850295"/>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
        <p:nvSpPr>
          <p:cNvPr id="9" name="Rettangolo 8">
            <a:extLst>
              <a:ext uri="{FF2B5EF4-FFF2-40B4-BE49-F238E27FC236}">
                <a16:creationId xmlns:a16="http://schemas.microsoft.com/office/drawing/2014/main" id="{DE8B901E-67B6-8A8D-58FF-043EA1FA4DCD}"/>
              </a:ext>
            </a:extLst>
          </p:cNvPr>
          <p:cNvSpPr/>
          <p:nvPr userDrawn="1"/>
        </p:nvSpPr>
        <p:spPr>
          <a:xfrm>
            <a:off x="0" y="0"/>
            <a:ext cx="264398" cy="6858000"/>
          </a:xfrm>
          <a:prstGeom prst="rect">
            <a:avLst/>
          </a:prstGeom>
          <a:gradFill flip="none" rotWithShape="1">
            <a:gsLst>
              <a:gs pos="0">
                <a:srgbClr val="BF2E1B"/>
              </a:gs>
              <a:gs pos="80000">
                <a:srgbClr val="A352FF"/>
              </a:gs>
            </a:gsLst>
            <a:path path="circle">
              <a:fillToRect l="100000" t="100000"/>
            </a:path>
            <a:tileRect r="-100000" b="-100000"/>
          </a:gra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pic>
        <p:nvPicPr>
          <p:cNvPr id="5" name="Picture 4">
            <a:extLst>
              <a:ext uri="{FF2B5EF4-FFF2-40B4-BE49-F238E27FC236}">
                <a16:creationId xmlns:a16="http://schemas.microsoft.com/office/drawing/2014/main" id="{F8B58610-3C60-A3F5-7AD1-4633660B6549}"/>
              </a:ext>
            </a:extLst>
          </p:cNvPr>
          <p:cNvPicPr>
            <a:picLocks noChangeAspect="1"/>
          </p:cNvPicPr>
          <p:nvPr userDrawn="1"/>
        </p:nvPicPr>
        <p:blipFill>
          <a:blip r:embed="rId2"/>
          <a:stretch>
            <a:fillRect/>
          </a:stretch>
        </p:blipFill>
        <p:spPr>
          <a:xfrm>
            <a:off x="3024881" y="6441296"/>
            <a:ext cx="970070" cy="358926"/>
          </a:xfrm>
          <a:prstGeom prst="rect">
            <a:avLst/>
          </a:prstGeom>
        </p:spPr>
      </p:pic>
      <p:sp>
        <p:nvSpPr>
          <p:cNvPr id="6" name="TextBox 5">
            <a:extLst>
              <a:ext uri="{FF2B5EF4-FFF2-40B4-BE49-F238E27FC236}">
                <a16:creationId xmlns:a16="http://schemas.microsoft.com/office/drawing/2014/main" id="{CF3E089E-D436-A243-FD05-E4A98E185AC7}"/>
              </a:ext>
            </a:extLst>
          </p:cNvPr>
          <p:cNvSpPr txBox="1"/>
          <p:nvPr userDrawn="1"/>
        </p:nvSpPr>
        <p:spPr>
          <a:xfrm>
            <a:off x="2299316" y="6503439"/>
            <a:ext cx="769763" cy="230832"/>
          </a:xfrm>
          <a:prstGeom prst="rect">
            <a:avLst/>
          </a:prstGeom>
          <a:noFill/>
        </p:spPr>
        <p:txBody>
          <a:bodyPr wrap="square" rtlCol="0">
            <a:spAutoFit/>
          </a:bodyPr>
          <a:lstStyle>
            <a:defPPr>
              <a:defRPr lang="it-IT"/>
            </a:defPPr>
            <a:lvl1pPr>
              <a:defRPr sz="900">
                <a:latin typeface="+mj-lt"/>
              </a:defRPr>
            </a:lvl1pPr>
          </a:lstStyle>
          <a:p>
            <a:pPr lvl="0"/>
            <a:r>
              <a:rPr lang="it-IT" dirty="0"/>
              <a:t>Images from</a:t>
            </a:r>
          </a:p>
        </p:txBody>
      </p:sp>
    </p:spTree>
    <p:extLst>
      <p:ext uri="{BB962C8B-B14F-4D97-AF65-F5344CB8AC3E}">
        <p14:creationId xmlns:p14="http://schemas.microsoft.com/office/powerpoint/2010/main" val="1715442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Due colon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48EBE9F-9046-409A-BE66-C8E048CCDAE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84F851A2-8DE9-4433-AEB8-BC8F51AE9ADB}"/>
              </a:ext>
            </a:extLst>
          </p:cNvPr>
          <p:cNvSpPr>
            <a:spLocks noGrp="1"/>
          </p:cNvSpPr>
          <p:nvPr>
            <p:ph sz="half" idx="1"/>
          </p:nvPr>
        </p:nvSpPr>
        <p:spPr>
          <a:xfrm>
            <a:off x="457200" y="1490870"/>
            <a:ext cx="5562600" cy="486023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E5AE27E1-4FB2-4092-8B71-019ABB11EB01}"/>
              </a:ext>
            </a:extLst>
          </p:cNvPr>
          <p:cNvSpPr>
            <a:spLocks noGrp="1"/>
          </p:cNvSpPr>
          <p:nvPr>
            <p:ph sz="half" idx="2"/>
          </p:nvPr>
        </p:nvSpPr>
        <p:spPr>
          <a:xfrm>
            <a:off x="6172199" y="1490870"/>
            <a:ext cx="5562599" cy="486023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Rettangolo 5">
            <a:extLst>
              <a:ext uri="{FF2B5EF4-FFF2-40B4-BE49-F238E27FC236}">
                <a16:creationId xmlns:a16="http://schemas.microsoft.com/office/drawing/2014/main" id="{E913D955-74EE-6ED2-AB5C-7641575CD75D}"/>
              </a:ext>
            </a:extLst>
          </p:cNvPr>
          <p:cNvSpPr/>
          <p:nvPr userDrawn="1"/>
        </p:nvSpPr>
        <p:spPr>
          <a:xfrm>
            <a:off x="0" y="0"/>
            <a:ext cx="264398" cy="6858000"/>
          </a:xfrm>
          <a:prstGeom prst="rect">
            <a:avLst/>
          </a:prstGeom>
          <a:gradFill flip="none" rotWithShape="1">
            <a:gsLst>
              <a:gs pos="0">
                <a:srgbClr val="BF2E1B"/>
              </a:gs>
              <a:gs pos="80000">
                <a:srgbClr val="A352FF"/>
              </a:gs>
            </a:gsLst>
            <a:path path="circle">
              <a:fillToRect l="100000" t="100000"/>
            </a:path>
            <a:tileRect r="-100000" b="-100000"/>
          </a:gra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spTree>
    <p:extLst>
      <p:ext uri="{BB962C8B-B14F-4D97-AF65-F5344CB8AC3E}">
        <p14:creationId xmlns:p14="http://schemas.microsoft.com/office/powerpoint/2010/main" val="33575716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Due colonne con sottotitol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3AA89A9-A2EE-4E4D-AA7D-DDB27CFE64A0}"/>
              </a:ext>
            </a:extLst>
          </p:cNvPr>
          <p:cNvSpPr>
            <a:spLocks noGrp="1"/>
          </p:cNvSpPr>
          <p:nvPr>
            <p:ph type="title"/>
          </p:nvPr>
        </p:nvSpPr>
        <p:spPr>
          <a:xfrm>
            <a:off x="477078" y="365125"/>
            <a:ext cx="9988826" cy="1066109"/>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CABA516-4C8E-4C42-843B-A32DFEE8C53A}"/>
              </a:ext>
            </a:extLst>
          </p:cNvPr>
          <p:cNvSpPr>
            <a:spLocks noGrp="1"/>
          </p:cNvSpPr>
          <p:nvPr>
            <p:ph type="body" idx="1"/>
          </p:nvPr>
        </p:nvSpPr>
        <p:spPr>
          <a:xfrm>
            <a:off x="477078" y="1462505"/>
            <a:ext cx="552049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10113983-C092-418F-9669-2A9A1C8FF07E}"/>
              </a:ext>
            </a:extLst>
          </p:cNvPr>
          <p:cNvSpPr>
            <a:spLocks noGrp="1"/>
          </p:cNvSpPr>
          <p:nvPr>
            <p:ph sz="half" idx="2"/>
          </p:nvPr>
        </p:nvSpPr>
        <p:spPr>
          <a:xfrm>
            <a:off x="477078" y="2317688"/>
            <a:ext cx="5520497" cy="409305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1FB1C361-671B-46CA-8458-22CE98073D7C}"/>
              </a:ext>
            </a:extLst>
          </p:cNvPr>
          <p:cNvSpPr>
            <a:spLocks noGrp="1"/>
          </p:cNvSpPr>
          <p:nvPr>
            <p:ph type="body" sz="quarter" idx="3"/>
          </p:nvPr>
        </p:nvSpPr>
        <p:spPr>
          <a:xfrm>
            <a:off x="6172199" y="1462505"/>
            <a:ext cx="552049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5B3BC65F-16B2-483D-AEBB-5491170C59BD}"/>
              </a:ext>
            </a:extLst>
          </p:cNvPr>
          <p:cNvSpPr>
            <a:spLocks noGrp="1"/>
          </p:cNvSpPr>
          <p:nvPr>
            <p:ph sz="quarter" idx="4"/>
          </p:nvPr>
        </p:nvSpPr>
        <p:spPr>
          <a:xfrm>
            <a:off x="6172200" y="2317688"/>
            <a:ext cx="5520496" cy="409305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 name="Rettangolo 11">
            <a:extLst>
              <a:ext uri="{FF2B5EF4-FFF2-40B4-BE49-F238E27FC236}">
                <a16:creationId xmlns:a16="http://schemas.microsoft.com/office/drawing/2014/main" id="{09EC8BE4-4F00-A6D3-6DB6-6B3A018105E1}"/>
              </a:ext>
            </a:extLst>
          </p:cNvPr>
          <p:cNvSpPr/>
          <p:nvPr userDrawn="1"/>
        </p:nvSpPr>
        <p:spPr>
          <a:xfrm>
            <a:off x="0" y="0"/>
            <a:ext cx="264398" cy="6858000"/>
          </a:xfrm>
          <a:prstGeom prst="rect">
            <a:avLst/>
          </a:prstGeom>
          <a:gradFill flip="none" rotWithShape="1">
            <a:gsLst>
              <a:gs pos="0">
                <a:srgbClr val="BF2E1B"/>
              </a:gs>
              <a:gs pos="80000">
                <a:srgbClr val="A352FF"/>
              </a:gs>
            </a:gsLst>
            <a:path path="circle">
              <a:fillToRect l="100000" t="100000"/>
            </a:path>
            <a:tileRect r="-100000" b="-100000"/>
          </a:gra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spTree>
    <p:extLst>
      <p:ext uri="{BB962C8B-B14F-4D97-AF65-F5344CB8AC3E}">
        <p14:creationId xmlns:p14="http://schemas.microsoft.com/office/powerpoint/2010/main" val="10026525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FACA6A-4FC9-4A68-A945-11DCE0A38C24}"/>
              </a:ext>
            </a:extLst>
          </p:cNvPr>
          <p:cNvSpPr>
            <a:spLocks noGrp="1"/>
          </p:cNvSpPr>
          <p:nvPr>
            <p:ph type="title"/>
          </p:nvPr>
        </p:nvSpPr>
        <p:spPr/>
        <p:txBody>
          <a:bodyPr/>
          <a:lstStyle/>
          <a:p>
            <a:r>
              <a:rPr lang="it-IT"/>
              <a:t>Fare clic per modificare lo stile del titolo dello schema</a:t>
            </a:r>
          </a:p>
        </p:txBody>
      </p:sp>
      <p:sp>
        <p:nvSpPr>
          <p:cNvPr id="4" name="Rettangolo 3">
            <a:extLst>
              <a:ext uri="{FF2B5EF4-FFF2-40B4-BE49-F238E27FC236}">
                <a16:creationId xmlns:a16="http://schemas.microsoft.com/office/drawing/2014/main" id="{9D730CDA-7260-3F55-23DD-501FEDFA6052}"/>
              </a:ext>
            </a:extLst>
          </p:cNvPr>
          <p:cNvSpPr/>
          <p:nvPr userDrawn="1"/>
        </p:nvSpPr>
        <p:spPr>
          <a:xfrm>
            <a:off x="0" y="0"/>
            <a:ext cx="264398" cy="6858000"/>
          </a:xfrm>
          <a:prstGeom prst="rect">
            <a:avLst/>
          </a:prstGeom>
          <a:gradFill flip="none" rotWithShape="1">
            <a:gsLst>
              <a:gs pos="0">
                <a:srgbClr val="BF2E1B"/>
              </a:gs>
              <a:gs pos="80000">
                <a:srgbClr val="A352FF"/>
              </a:gs>
            </a:gsLst>
            <a:path path="circle">
              <a:fillToRect l="100000" t="100000"/>
            </a:path>
            <a:tileRect r="-100000" b="-100000"/>
          </a:gra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spTree>
    <p:extLst>
      <p:ext uri="{BB962C8B-B14F-4D97-AF65-F5344CB8AC3E}">
        <p14:creationId xmlns:p14="http://schemas.microsoft.com/office/powerpoint/2010/main" val="19877934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004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AFF9B81-17E6-4794-9662-87C02ED3DCF6}"/>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744FC529-62D2-422F-8CED-8B2C8D42F41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ttangolo 4">
            <a:extLst>
              <a:ext uri="{FF2B5EF4-FFF2-40B4-BE49-F238E27FC236}">
                <a16:creationId xmlns:a16="http://schemas.microsoft.com/office/drawing/2014/main" id="{678E94DB-B7C9-56E8-5602-5303B709189F}"/>
              </a:ext>
            </a:extLst>
          </p:cNvPr>
          <p:cNvSpPr/>
          <p:nvPr userDrawn="1"/>
        </p:nvSpPr>
        <p:spPr>
          <a:xfrm>
            <a:off x="0" y="0"/>
            <a:ext cx="264398" cy="6858000"/>
          </a:xfrm>
          <a:prstGeom prst="rect">
            <a:avLst/>
          </a:prstGeom>
          <a:gradFill flip="none" rotWithShape="1">
            <a:gsLst>
              <a:gs pos="0">
                <a:srgbClr val="BF2E1B"/>
              </a:gs>
              <a:gs pos="80000">
                <a:srgbClr val="A352FF"/>
              </a:gs>
            </a:gsLst>
            <a:path path="circle">
              <a:fillToRect l="100000" t="100000"/>
            </a:path>
            <a:tileRect r="-100000" b="-100000"/>
          </a:gra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spTree>
    <p:extLst>
      <p:ext uri="{BB962C8B-B14F-4D97-AF65-F5344CB8AC3E}">
        <p14:creationId xmlns:p14="http://schemas.microsoft.com/office/powerpoint/2010/main" val="2790569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0F19B218-04A9-4993-8BD4-D28E8AFE9C7F}"/>
              </a:ext>
            </a:extLst>
          </p:cNvPr>
          <p:cNvSpPr>
            <a:spLocks noGrp="1"/>
          </p:cNvSpPr>
          <p:nvPr>
            <p:ph type="title"/>
          </p:nvPr>
        </p:nvSpPr>
        <p:spPr>
          <a:xfrm>
            <a:off x="457200" y="365126"/>
            <a:ext cx="9660183" cy="1036292"/>
          </a:xfrm>
          <a:prstGeom prst="rect">
            <a:avLst/>
          </a:prstGeom>
        </p:spPr>
        <p:txBody>
          <a:bodyPr vert="horz" lIns="91440" tIns="45720" rIns="91440" bIns="45720" rtlCol="0" anchor="ctr">
            <a:normAutofit/>
          </a:bodyPr>
          <a:lstStyle/>
          <a:p>
            <a:r>
              <a:rPr lang="it-IT" dirty="0"/>
              <a:t>Fare clic per modificare lo stile del titolo dello schema</a:t>
            </a:r>
          </a:p>
        </p:txBody>
      </p:sp>
      <p:sp>
        <p:nvSpPr>
          <p:cNvPr id="3" name="Segnaposto testo 2">
            <a:extLst>
              <a:ext uri="{FF2B5EF4-FFF2-40B4-BE49-F238E27FC236}">
                <a16:creationId xmlns:a16="http://schemas.microsoft.com/office/drawing/2014/main" id="{4458669A-0F64-4FCF-A813-53B1C834782D}"/>
              </a:ext>
            </a:extLst>
          </p:cNvPr>
          <p:cNvSpPr>
            <a:spLocks noGrp="1"/>
          </p:cNvSpPr>
          <p:nvPr>
            <p:ph type="body" idx="1"/>
          </p:nvPr>
        </p:nvSpPr>
        <p:spPr>
          <a:xfrm>
            <a:off x="457199" y="1506194"/>
            <a:ext cx="11360425" cy="4775336"/>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CasellaDiTesto 6">
            <a:extLst>
              <a:ext uri="{FF2B5EF4-FFF2-40B4-BE49-F238E27FC236}">
                <a16:creationId xmlns:a16="http://schemas.microsoft.com/office/drawing/2014/main" id="{893775DB-BA53-4089-8ED0-38F8227418CE}"/>
              </a:ext>
            </a:extLst>
          </p:cNvPr>
          <p:cNvSpPr txBox="1"/>
          <p:nvPr userDrawn="1"/>
        </p:nvSpPr>
        <p:spPr>
          <a:xfrm>
            <a:off x="5273421" y="6430297"/>
            <a:ext cx="2354580" cy="230832"/>
          </a:xfrm>
          <a:prstGeom prst="rect">
            <a:avLst/>
          </a:prstGeom>
          <a:noFill/>
        </p:spPr>
        <p:txBody>
          <a:bodyPr wrap="square" rtlCol="0">
            <a:spAutoFit/>
          </a:bodyPr>
          <a:lstStyle/>
          <a:p>
            <a:r>
              <a:rPr lang="it-IT" sz="900" dirty="0">
                <a:latin typeface="+mj-lt"/>
              </a:rPr>
              <a:t>©2023 WPC. </a:t>
            </a:r>
            <a:r>
              <a:rPr lang="it-IT" sz="900" dirty="0" err="1">
                <a:latin typeface="+mj-lt"/>
              </a:rPr>
              <a:t>All</a:t>
            </a:r>
            <a:r>
              <a:rPr lang="it-IT" sz="900" dirty="0">
                <a:latin typeface="+mj-lt"/>
              </a:rPr>
              <a:t> </a:t>
            </a:r>
            <a:r>
              <a:rPr lang="it-IT" sz="900" dirty="0" err="1">
                <a:latin typeface="+mj-lt"/>
              </a:rPr>
              <a:t>rights</a:t>
            </a:r>
            <a:r>
              <a:rPr lang="it-IT" sz="900" dirty="0">
                <a:latin typeface="+mj-lt"/>
              </a:rPr>
              <a:t> </a:t>
            </a:r>
            <a:r>
              <a:rPr lang="it-IT" sz="900" dirty="0" err="1">
                <a:latin typeface="+mj-lt"/>
              </a:rPr>
              <a:t>reserved</a:t>
            </a:r>
            <a:r>
              <a:rPr lang="it-IT" sz="900" dirty="0">
                <a:latin typeface="+mj-lt"/>
              </a:rPr>
              <a:t>.</a:t>
            </a:r>
          </a:p>
        </p:txBody>
      </p:sp>
      <p:sp>
        <p:nvSpPr>
          <p:cNvPr id="8" name="Oval 3">
            <a:extLst>
              <a:ext uri="{FF2B5EF4-FFF2-40B4-BE49-F238E27FC236}">
                <a16:creationId xmlns:a16="http://schemas.microsoft.com/office/drawing/2014/main" id="{388A0A31-BAD1-43DA-9298-C4752669494C}"/>
              </a:ext>
            </a:extLst>
          </p:cNvPr>
          <p:cNvSpPr/>
          <p:nvPr userDrawn="1"/>
        </p:nvSpPr>
        <p:spPr>
          <a:xfrm>
            <a:off x="11669895" y="6392198"/>
            <a:ext cx="329513" cy="329513"/>
          </a:xfrm>
          <a:prstGeom prst="ellipse">
            <a:avLst/>
          </a:prstGeom>
          <a:solidFill>
            <a:srgbClr val="BD271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260E2A6B-A809-4840-BF14-8648BC0BDF87}" type="slidenum">
              <a:rPr lang="id-ID" sz="11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id-ID"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Immagine 13">
            <a:extLst>
              <a:ext uri="{FF2B5EF4-FFF2-40B4-BE49-F238E27FC236}">
                <a16:creationId xmlns:a16="http://schemas.microsoft.com/office/drawing/2014/main" id="{623F38D7-3F2E-480A-B568-F328C024D010}"/>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370440" y="6468393"/>
            <a:ext cx="1084371" cy="156024"/>
          </a:xfrm>
          <a:prstGeom prst="rect">
            <a:avLst/>
          </a:prstGeom>
        </p:spPr>
      </p:pic>
      <p:pic>
        <p:nvPicPr>
          <p:cNvPr id="6" name="Immagine 5" descr="Immagine che contiene testo, Elementi grafici, Carattere, grafica&#10;&#10;Descrizione generata automaticamente">
            <a:extLst>
              <a:ext uri="{FF2B5EF4-FFF2-40B4-BE49-F238E27FC236}">
                <a16:creationId xmlns:a16="http://schemas.microsoft.com/office/drawing/2014/main" id="{91560E1B-8117-3F3E-F81B-0E556C6DA05D}"/>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b="41627"/>
          <a:stretch/>
        </p:blipFill>
        <p:spPr>
          <a:xfrm>
            <a:off x="10117383" y="260350"/>
            <a:ext cx="1794021" cy="547691"/>
          </a:xfrm>
          <a:prstGeom prst="rect">
            <a:avLst/>
          </a:prstGeom>
        </p:spPr>
      </p:pic>
    </p:spTree>
    <p:extLst>
      <p:ext uri="{BB962C8B-B14F-4D97-AF65-F5344CB8AC3E}">
        <p14:creationId xmlns:p14="http://schemas.microsoft.com/office/powerpoint/2010/main" val="3393186690"/>
      </p:ext>
    </p:extLst>
  </p:cSld>
  <p:clrMap bg1="lt1" tx1="dk1" bg2="lt2" tx2="dk2" accent1="accent1" accent2="accent2" accent3="accent3" accent4="accent4" accent5="accent5" accent6="accent6" hlink="hlink" folHlink="folHlink"/>
  <p:sldLayoutIdLst>
    <p:sldLayoutId id="2147483649" r:id="rId1"/>
    <p:sldLayoutId id="2147483661" r:id="rId2"/>
    <p:sldLayoutId id="2147483651" r:id="rId3"/>
    <p:sldLayoutId id="2147483650" r:id="rId4"/>
    <p:sldLayoutId id="2147483652" r:id="rId5"/>
    <p:sldLayoutId id="2147483653" r:id="rId6"/>
    <p:sldLayoutId id="2147483654" r:id="rId7"/>
    <p:sldLayoutId id="2147483655" r:id="rId8"/>
    <p:sldLayoutId id="2147483658" r:id="rId9"/>
    <p:sldLayoutId id="2147483659" r:id="rId10"/>
    <p:sldLayoutId id="2147483660" r:id="rId11"/>
  </p:sldLayoutIdLst>
  <p:txStyles>
    <p:titleStyle>
      <a:lvl1pPr algn="l" defTabSz="914400" rtl="0" eaLnBrk="1" latinLnBrk="0" hangingPunct="1">
        <a:lnSpc>
          <a:spcPct val="90000"/>
        </a:lnSpc>
        <a:spcBef>
          <a:spcPct val="0"/>
        </a:spcBef>
        <a:buNone/>
        <a:defRPr sz="4000" b="1" kern="1200">
          <a:solidFill>
            <a:srgbClr val="BD2716"/>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BD2716"/>
        </a:buClr>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rgbClr val="BD2716"/>
        </a:buClr>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rgbClr val="BD2716"/>
        </a:buClr>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rgbClr val="BD2716"/>
        </a:buClr>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rgbClr val="BD2716"/>
        </a:buClr>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sv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40.tmp"/><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51.svg"/><Relationship Id="rId4" Type="http://schemas.openxmlformats.org/officeDocument/2006/relationships/image" Target="../media/image45.svg"/><Relationship Id="rId9" Type="http://schemas.openxmlformats.org/officeDocument/2006/relationships/image" Target="../media/image50.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8" Type="http://schemas.openxmlformats.org/officeDocument/2006/relationships/hyperlink" Target="https://learn.microsoft.com/en-gb/fabric/data-science/data-science-overview" TargetMode="External"/><Relationship Id="rId3" Type="http://schemas.openxmlformats.org/officeDocument/2006/relationships/hyperlink" Target="https://learn.microsoft.com/en-gb/fabric/data-warehouse/data-warehousing#synapse-data-warehouse" TargetMode="External"/><Relationship Id="rId7" Type="http://schemas.openxmlformats.org/officeDocument/2006/relationships/hyperlink" Target="https://learn.microsoft.com/en-gb/fabric/real-time-analytics/create-database" TargetMode="External"/><Relationship Id="rId2" Type="http://schemas.openxmlformats.org/officeDocument/2006/relationships/hyperlink" Target="https://learn.microsoft.com/en-gb/fabric/data-warehouse/data-warehousing#sql-endpoint-of-the-lakehouse" TargetMode="External"/><Relationship Id="rId1" Type="http://schemas.openxmlformats.org/officeDocument/2006/relationships/slideLayout" Target="../slideLayouts/slideLayout4.xml"/><Relationship Id="rId6" Type="http://schemas.openxmlformats.org/officeDocument/2006/relationships/hyperlink" Target="https://learn.microsoft.com/en-gb/fabric/real-time-analytics/kusto-query-set" TargetMode="External"/><Relationship Id="rId11" Type="http://schemas.openxmlformats.org/officeDocument/2006/relationships/hyperlink" Target="https://endjin.com/blog/2023/05/azure-synapse-analytics-versus-microsoft-fabric-a-side-by-side-comparison" TargetMode="External"/><Relationship Id="rId5" Type="http://schemas.openxmlformats.org/officeDocument/2006/relationships/hyperlink" Target="https://learn.microsoft.com/en-gb/fabric/data-engineering/spark-job-definition" TargetMode="External"/><Relationship Id="rId10" Type="http://schemas.openxmlformats.org/officeDocument/2006/relationships/hyperlink" Target="https://learn.microsoft.com/en-gb/fabric/data-factory/data-factory-overview#data-pipelines" TargetMode="External"/><Relationship Id="rId4" Type="http://schemas.openxmlformats.org/officeDocument/2006/relationships/hyperlink" Target="https://learn.microsoft.com/en-gb/fabric/data-engineering/author-execute-notebook" TargetMode="External"/><Relationship Id="rId9" Type="http://schemas.openxmlformats.org/officeDocument/2006/relationships/hyperlink" Target="https://learn.microsoft.com/en-gb/fabric/data-factory/data-factory-overview#dataflows" TargetMode="Externa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60.svg"/><Relationship Id="rId7" Type="http://schemas.openxmlformats.org/officeDocument/2006/relationships/image" Target="../media/image64.sv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62.svg"/><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endjin.com/microsoft-partner/azure-radar/microsoft-fabric" TargetMode="External"/><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piethein.medium.com/medallion-architecture-best-practices-for-managing-bronze-silver-and-gold-486de7c90055" TargetMode="External"/><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hyperlink" Target="https://www.databricks.com/glossary/medallion-architecture"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8FAA56-23E9-47A0-8B71-9B0FA28B9DC1}"/>
              </a:ext>
            </a:extLst>
          </p:cNvPr>
          <p:cNvSpPr>
            <a:spLocks noGrp="1"/>
          </p:cNvSpPr>
          <p:nvPr>
            <p:ph type="ctrTitle"/>
          </p:nvPr>
        </p:nvSpPr>
        <p:spPr/>
        <p:txBody>
          <a:bodyPr/>
          <a:lstStyle/>
          <a:p>
            <a:r>
              <a:rPr lang="it-IT" dirty="0"/>
              <a:t>Introduzione a Microsoft Fabric</a:t>
            </a:r>
          </a:p>
        </p:txBody>
      </p:sp>
      <p:sp>
        <p:nvSpPr>
          <p:cNvPr id="3" name="Sottotitolo 2">
            <a:extLst>
              <a:ext uri="{FF2B5EF4-FFF2-40B4-BE49-F238E27FC236}">
                <a16:creationId xmlns:a16="http://schemas.microsoft.com/office/drawing/2014/main" id="{4DE90790-12D2-4B3F-937E-BB0B4D8B9052}"/>
              </a:ext>
            </a:extLst>
          </p:cNvPr>
          <p:cNvSpPr>
            <a:spLocks noGrp="1"/>
          </p:cNvSpPr>
          <p:nvPr>
            <p:ph type="subTitle" idx="1"/>
          </p:nvPr>
        </p:nvSpPr>
        <p:spPr/>
        <p:txBody>
          <a:bodyPr>
            <a:normAutofit fontScale="40000" lnSpcReduction="20000"/>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3200" b="0" i="0" u="none" strike="noStrike" kern="1200" cap="none" spc="0" normalizeH="0" baseline="0" noProof="0" dirty="0">
                <a:ln>
                  <a:noFill/>
                </a:ln>
                <a:solidFill>
                  <a:prstClr val="white"/>
                </a:solidFill>
                <a:effectLst/>
                <a:uLnTx/>
                <a:uFillTx/>
                <a:latin typeface="Calibri" panose="020F0502020204030204"/>
                <a:ea typeface="+mn-ea"/>
                <a:cs typeface="+mn-cs"/>
              </a:rPr>
              <a:t>Marco Parenzan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2400" b="0" i="1" u="none" strike="noStrike" kern="1200" cap="none" spc="0" normalizeH="0" baseline="0" noProof="0" dirty="0">
                <a:ln>
                  <a:noFill/>
                </a:ln>
                <a:solidFill>
                  <a:prstClr val="white"/>
                </a:solidFill>
                <a:effectLst/>
                <a:uLnTx/>
                <a:uFillTx/>
                <a:latin typeface="Calibri" panose="020F0502020204030204"/>
                <a:ea typeface="+mn-ea"/>
                <a:cs typeface="+mn-cs"/>
              </a:rPr>
              <a:t>Senior Solution Architect</a:t>
            </a:r>
            <a:br>
              <a:rPr kumimoji="0" lang="it-IT" sz="2400" b="0" i="1" u="none" strike="noStrike" kern="1200" cap="none" spc="0" normalizeH="0" baseline="0" noProof="0" dirty="0">
                <a:ln>
                  <a:noFill/>
                </a:ln>
                <a:solidFill>
                  <a:prstClr val="white"/>
                </a:solidFill>
                <a:effectLst/>
                <a:uLnTx/>
                <a:uFillTx/>
                <a:latin typeface="Calibri" panose="020F0502020204030204"/>
                <a:ea typeface="+mn-ea"/>
                <a:cs typeface="+mn-cs"/>
              </a:rPr>
            </a:br>
            <a:r>
              <a:rPr kumimoji="0" lang="it-IT" sz="2000" b="0" i="0" u="none" strike="noStrike" kern="1200" cap="none" spc="0" normalizeH="0" baseline="0" noProof="0" dirty="0">
                <a:ln>
                  <a:noFill/>
                </a:ln>
                <a:solidFill>
                  <a:prstClr val="white"/>
                </a:solidFill>
                <a:effectLst/>
                <a:uLnTx/>
                <a:uFillTx/>
                <a:latin typeface="Calibri" panose="020F0502020204030204"/>
                <a:ea typeface="+mn-ea"/>
                <a:cs typeface="+mn-cs"/>
              </a:rPr>
              <a:t>beanTech</a:t>
            </a:r>
            <a:endParaRPr kumimoji="0" lang="it-IT" sz="24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0921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F7B840-F121-3BF0-B0BA-121A4B04E4E7}"/>
              </a:ext>
            </a:extLst>
          </p:cNvPr>
          <p:cNvSpPr>
            <a:spLocks noGrp="1"/>
          </p:cNvSpPr>
          <p:nvPr>
            <p:ph type="title"/>
          </p:nvPr>
        </p:nvSpPr>
        <p:spPr/>
        <p:txBody>
          <a:bodyPr/>
          <a:lstStyle/>
          <a:p>
            <a:r>
              <a:rPr lang="it-IT" dirty="0"/>
              <a:t>Microsoft Fabric</a:t>
            </a:r>
          </a:p>
        </p:txBody>
      </p:sp>
      <p:sp>
        <p:nvSpPr>
          <p:cNvPr id="5" name="Text Placeholder 4">
            <a:extLst>
              <a:ext uri="{FF2B5EF4-FFF2-40B4-BE49-F238E27FC236}">
                <a16:creationId xmlns:a16="http://schemas.microsoft.com/office/drawing/2014/main" id="{C99E7228-CF48-5D66-48D1-C956FF1F9325}"/>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4077595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3B30D5-BF5F-AF6E-360B-455FF11F31D6}"/>
              </a:ext>
            </a:extLst>
          </p:cNvPr>
          <p:cNvSpPr>
            <a:spLocks noGrp="1"/>
          </p:cNvSpPr>
          <p:nvPr>
            <p:ph type="title"/>
          </p:nvPr>
        </p:nvSpPr>
        <p:spPr/>
        <p:txBody>
          <a:bodyPr/>
          <a:lstStyle/>
          <a:p>
            <a:r>
              <a:rPr lang="it-IT" dirty="0"/>
              <a:t>What is Microsoft Fabric?</a:t>
            </a:r>
          </a:p>
        </p:txBody>
      </p:sp>
      <p:pic>
        <p:nvPicPr>
          <p:cNvPr id="11" name="Content Placeholder 10">
            <a:extLst>
              <a:ext uri="{FF2B5EF4-FFF2-40B4-BE49-F238E27FC236}">
                <a16:creationId xmlns:a16="http://schemas.microsoft.com/office/drawing/2014/main" id="{3DADCCCD-57D4-4B49-B69B-97C88F24EF30}"/>
              </a:ext>
            </a:extLst>
          </p:cNvPr>
          <p:cNvPicPr>
            <a:picLocks noGrp="1" noChangeAspect="1"/>
          </p:cNvPicPr>
          <p:nvPr>
            <p:ph idx="1"/>
          </p:nvPr>
        </p:nvPicPr>
        <p:blipFill>
          <a:blip r:embed="rId2"/>
          <a:stretch>
            <a:fillRect/>
          </a:stretch>
        </p:blipFill>
        <p:spPr>
          <a:xfrm>
            <a:off x="2471002" y="1520825"/>
            <a:ext cx="7491296" cy="4849813"/>
          </a:xfrm>
        </p:spPr>
      </p:pic>
    </p:spTree>
    <p:extLst>
      <p:ext uri="{BB962C8B-B14F-4D97-AF65-F5344CB8AC3E}">
        <p14:creationId xmlns:p14="http://schemas.microsoft.com/office/powerpoint/2010/main" val="1936792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98D24-F173-02B1-3599-CCE623ACA889}"/>
              </a:ext>
            </a:extLst>
          </p:cNvPr>
          <p:cNvSpPr>
            <a:spLocks noGrp="1"/>
          </p:cNvSpPr>
          <p:nvPr>
            <p:ph type="title"/>
          </p:nvPr>
        </p:nvSpPr>
        <p:spPr/>
        <p:txBody>
          <a:bodyPr/>
          <a:lstStyle/>
          <a:p>
            <a:r>
              <a:rPr lang="it-IT" dirty="0"/>
              <a:t>Microsoft Fabric is a SaaS Product</a:t>
            </a:r>
          </a:p>
        </p:txBody>
      </p:sp>
      <p:pic>
        <p:nvPicPr>
          <p:cNvPr id="9" name="Content Placeholder 8">
            <a:extLst>
              <a:ext uri="{FF2B5EF4-FFF2-40B4-BE49-F238E27FC236}">
                <a16:creationId xmlns:a16="http://schemas.microsoft.com/office/drawing/2014/main" id="{EF19D1A3-0FAE-155F-7034-AD7FB5A0666B}"/>
              </a:ext>
            </a:extLst>
          </p:cNvPr>
          <p:cNvPicPr>
            <a:picLocks noGrp="1" noChangeAspect="1"/>
          </p:cNvPicPr>
          <p:nvPr>
            <p:ph idx="1"/>
          </p:nvPr>
        </p:nvPicPr>
        <p:blipFill>
          <a:blip r:embed="rId2"/>
          <a:stretch>
            <a:fillRect/>
          </a:stretch>
        </p:blipFill>
        <p:spPr>
          <a:xfrm>
            <a:off x="1576696" y="1520825"/>
            <a:ext cx="9279907" cy="4849813"/>
          </a:xfrm>
        </p:spPr>
      </p:pic>
    </p:spTree>
    <p:extLst>
      <p:ext uri="{BB962C8B-B14F-4D97-AF65-F5344CB8AC3E}">
        <p14:creationId xmlns:p14="http://schemas.microsoft.com/office/powerpoint/2010/main" val="16606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A28BF-8319-2BB5-94BE-132B206AC0EE}"/>
              </a:ext>
            </a:extLst>
          </p:cNvPr>
          <p:cNvSpPr>
            <a:spLocks noGrp="1"/>
          </p:cNvSpPr>
          <p:nvPr>
            <p:ph type="title"/>
          </p:nvPr>
        </p:nvSpPr>
        <p:spPr/>
        <p:txBody>
          <a:bodyPr/>
          <a:lstStyle/>
          <a:p>
            <a:r>
              <a:rPr lang="it-IT" dirty="0"/>
              <a:t>Fabric Lingo</a:t>
            </a:r>
          </a:p>
        </p:txBody>
      </p:sp>
      <p:pic>
        <p:nvPicPr>
          <p:cNvPr id="9" name="Content Placeholder 8">
            <a:extLst>
              <a:ext uri="{FF2B5EF4-FFF2-40B4-BE49-F238E27FC236}">
                <a16:creationId xmlns:a16="http://schemas.microsoft.com/office/drawing/2014/main" id="{613A55AF-9B25-CC5B-BA81-696F064A0B18}"/>
              </a:ext>
            </a:extLst>
          </p:cNvPr>
          <p:cNvPicPr>
            <a:picLocks noGrp="1" noChangeAspect="1"/>
          </p:cNvPicPr>
          <p:nvPr>
            <p:ph idx="1"/>
          </p:nvPr>
        </p:nvPicPr>
        <p:blipFill>
          <a:blip r:embed="rId2"/>
          <a:stretch>
            <a:fillRect/>
          </a:stretch>
        </p:blipFill>
        <p:spPr>
          <a:xfrm>
            <a:off x="920894" y="1520825"/>
            <a:ext cx="10591512" cy="4849813"/>
          </a:xfrm>
        </p:spPr>
      </p:pic>
    </p:spTree>
    <p:extLst>
      <p:ext uri="{BB962C8B-B14F-4D97-AF65-F5344CB8AC3E}">
        <p14:creationId xmlns:p14="http://schemas.microsoft.com/office/powerpoint/2010/main" val="1016707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35BFB-5A83-BFD8-F61B-9A321D909893}"/>
              </a:ext>
            </a:extLst>
          </p:cNvPr>
          <p:cNvSpPr>
            <a:spLocks noGrp="1"/>
          </p:cNvSpPr>
          <p:nvPr>
            <p:ph type="title"/>
          </p:nvPr>
        </p:nvSpPr>
        <p:spPr/>
        <p:txBody>
          <a:bodyPr/>
          <a:lstStyle/>
          <a:p>
            <a:r>
              <a:rPr lang="it-IT" dirty="0"/>
              <a:t>Da Azure Synapse Analytics...</a:t>
            </a:r>
          </a:p>
        </p:txBody>
      </p:sp>
      <p:pic>
        <p:nvPicPr>
          <p:cNvPr id="4098" name="Picture 2" descr="What is Azure Synapse Analytics? - Azure Synapse Analytics | Microsoft Learn">
            <a:extLst>
              <a:ext uri="{FF2B5EF4-FFF2-40B4-BE49-F238E27FC236}">
                <a16:creationId xmlns:a16="http://schemas.microsoft.com/office/drawing/2014/main" id="{4DE53875-3D88-CBCB-F6B1-242EF758049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1837" y="2091109"/>
            <a:ext cx="11089626" cy="370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2571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47C63-B645-7FA8-60A5-B3BD56971FF3}"/>
              </a:ext>
            </a:extLst>
          </p:cNvPr>
          <p:cNvSpPr>
            <a:spLocks noGrp="1"/>
          </p:cNvSpPr>
          <p:nvPr>
            <p:ph type="title"/>
          </p:nvPr>
        </p:nvSpPr>
        <p:spPr/>
        <p:txBody>
          <a:bodyPr/>
          <a:lstStyle/>
          <a:p>
            <a:r>
              <a:rPr lang="it-IT" dirty="0"/>
              <a:t>...to Microsoft Fabric!</a:t>
            </a:r>
          </a:p>
        </p:txBody>
      </p:sp>
      <p:pic>
        <p:nvPicPr>
          <p:cNvPr id="9" name="Content Placeholder 8">
            <a:extLst>
              <a:ext uri="{FF2B5EF4-FFF2-40B4-BE49-F238E27FC236}">
                <a16:creationId xmlns:a16="http://schemas.microsoft.com/office/drawing/2014/main" id="{C2BE743D-AD41-1A9F-4E3B-E20AA4C4249A}"/>
              </a:ext>
            </a:extLst>
          </p:cNvPr>
          <p:cNvPicPr>
            <a:picLocks noGrp="1" noChangeAspect="1"/>
          </p:cNvPicPr>
          <p:nvPr>
            <p:ph idx="1"/>
          </p:nvPr>
        </p:nvPicPr>
        <p:blipFill>
          <a:blip r:embed="rId2"/>
          <a:stretch>
            <a:fillRect/>
          </a:stretch>
        </p:blipFill>
        <p:spPr>
          <a:xfrm>
            <a:off x="2141746" y="1520825"/>
            <a:ext cx="8149807" cy="4849813"/>
          </a:xfrm>
          <a:prstGeom prst="rect">
            <a:avLst/>
          </a:prstGeom>
        </p:spPr>
      </p:pic>
    </p:spTree>
    <p:extLst>
      <p:ext uri="{BB962C8B-B14F-4D97-AF65-F5344CB8AC3E}">
        <p14:creationId xmlns:p14="http://schemas.microsoft.com/office/powerpoint/2010/main" val="2407890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112C8-6C1D-812E-E092-734D080E5E14}"/>
              </a:ext>
            </a:extLst>
          </p:cNvPr>
          <p:cNvSpPr>
            <a:spLocks noGrp="1"/>
          </p:cNvSpPr>
          <p:nvPr>
            <p:ph type="title"/>
          </p:nvPr>
        </p:nvSpPr>
        <p:spPr/>
        <p:txBody>
          <a:bodyPr/>
          <a:lstStyle/>
          <a:p>
            <a:r>
              <a:rPr lang="it-IT" dirty="0"/>
              <a:t>OneLake</a:t>
            </a:r>
          </a:p>
        </p:txBody>
      </p:sp>
      <p:pic>
        <p:nvPicPr>
          <p:cNvPr id="9" name="Content Placeholder 8">
            <a:extLst>
              <a:ext uri="{FF2B5EF4-FFF2-40B4-BE49-F238E27FC236}">
                <a16:creationId xmlns:a16="http://schemas.microsoft.com/office/drawing/2014/main" id="{1C3036A9-B852-8E24-B27F-5D0F8823C00A}"/>
              </a:ext>
            </a:extLst>
          </p:cNvPr>
          <p:cNvPicPr>
            <a:picLocks noGrp="1" noChangeAspect="1"/>
          </p:cNvPicPr>
          <p:nvPr>
            <p:ph idx="1"/>
          </p:nvPr>
        </p:nvPicPr>
        <p:blipFill>
          <a:blip r:embed="rId2"/>
          <a:stretch>
            <a:fillRect/>
          </a:stretch>
        </p:blipFill>
        <p:spPr>
          <a:xfrm>
            <a:off x="1529652" y="1520825"/>
            <a:ext cx="9373995" cy="4849813"/>
          </a:xfrm>
        </p:spPr>
      </p:pic>
    </p:spTree>
    <p:extLst>
      <p:ext uri="{BB962C8B-B14F-4D97-AF65-F5344CB8AC3E}">
        <p14:creationId xmlns:p14="http://schemas.microsoft.com/office/powerpoint/2010/main" val="27835432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80BF9-5FAA-AC5A-F72C-1719276720A1}"/>
              </a:ext>
            </a:extLst>
          </p:cNvPr>
          <p:cNvSpPr>
            <a:spLocks noGrp="1"/>
          </p:cNvSpPr>
          <p:nvPr>
            <p:ph type="title"/>
          </p:nvPr>
        </p:nvSpPr>
        <p:spPr/>
        <p:txBody>
          <a:bodyPr/>
          <a:lstStyle/>
          <a:p>
            <a:r>
              <a:rPr lang="it-IT" dirty="0"/>
              <a:t>Direct Lake</a:t>
            </a:r>
          </a:p>
        </p:txBody>
      </p:sp>
      <p:pic>
        <p:nvPicPr>
          <p:cNvPr id="9" name="Content Placeholder 8">
            <a:extLst>
              <a:ext uri="{FF2B5EF4-FFF2-40B4-BE49-F238E27FC236}">
                <a16:creationId xmlns:a16="http://schemas.microsoft.com/office/drawing/2014/main" id="{FBA8AE48-6E45-4B05-C94C-AC7A5B6C49E5}"/>
              </a:ext>
            </a:extLst>
          </p:cNvPr>
          <p:cNvPicPr>
            <a:picLocks noGrp="1" noChangeAspect="1"/>
          </p:cNvPicPr>
          <p:nvPr>
            <p:ph idx="1"/>
          </p:nvPr>
        </p:nvPicPr>
        <p:blipFill>
          <a:blip r:embed="rId2"/>
          <a:stretch>
            <a:fillRect/>
          </a:stretch>
        </p:blipFill>
        <p:spPr>
          <a:xfrm>
            <a:off x="1050309" y="1520825"/>
            <a:ext cx="10332682" cy="4849813"/>
          </a:xfrm>
        </p:spPr>
      </p:pic>
    </p:spTree>
    <p:extLst>
      <p:ext uri="{BB962C8B-B14F-4D97-AF65-F5344CB8AC3E}">
        <p14:creationId xmlns:p14="http://schemas.microsoft.com/office/powerpoint/2010/main" val="23607036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EA400E-80F0-8B48-47F0-B4136BFA1511}"/>
              </a:ext>
            </a:extLst>
          </p:cNvPr>
          <p:cNvSpPr>
            <a:spLocks noGrp="1"/>
          </p:cNvSpPr>
          <p:nvPr>
            <p:ph type="title"/>
          </p:nvPr>
        </p:nvSpPr>
        <p:spPr/>
        <p:txBody>
          <a:bodyPr/>
          <a:lstStyle/>
          <a:p>
            <a:r>
              <a:rPr lang="it-IT" dirty="0"/>
              <a:t>OneLake Shortcuts</a:t>
            </a:r>
          </a:p>
        </p:txBody>
      </p:sp>
      <p:pic>
        <p:nvPicPr>
          <p:cNvPr id="11" name="Content Placeholder 10">
            <a:extLst>
              <a:ext uri="{FF2B5EF4-FFF2-40B4-BE49-F238E27FC236}">
                <a16:creationId xmlns:a16="http://schemas.microsoft.com/office/drawing/2014/main" id="{9C2B18EE-0C9D-EB92-E0A1-ECC10B7F0E20}"/>
              </a:ext>
            </a:extLst>
          </p:cNvPr>
          <p:cNvPicPr>
            <a:picLocks noGrp="1" noChangeAspect="1"/>
          </p:cNvPicPr>
          <p:nvPr>
            <p:ph idx="1"/>
          </p:nvPr>
        </p:nvPicPr>
        <p:blipFill>
          <a:blip r:embed="rId2"/>
          <a:stretch>
            <a:fillRect/>
          </a:stretch>
        </p:blipFill>
        <p:spPr>
          <a:xfrm>
            <a:off x="1016265" y="1520825"/>
            <a:ext cx="10400769" cy="4849813"/>
          </a:xfrm>
        </p:spPr>
      </p:pic>
    </p:spTree>
    <p:extLst>
      <p:ext uri="{BB962C8B-B14F-4D97-AF65-F5344CB8AC3E}">
        <p14:creationId xmlns:p14="http://schemas.microsoft.com/office/powerpoint/2010/main" val="796313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1D221-5919-F733-33E6-43B0E99728E4}"/>
              </a:ext>
            </a:extLst>
          </p:cNvPr>
          <p:cNvSpPr>
            <a:spLocks noGrp="1"/>
          </p:cNvSpPr>
          <p:nvPr>
            <p:ph type="title"/>
          </p:nvPr>
        </p:nvSpPr>
        <p:spPr/>
        <p:txBody>
          <a:bodyPr/>
          <a:lstStyle/>
          <a:p>
            <a:r>
              <a:rPr lang="it-IT" dirty="0"/>
              <a:t>Tables: Managed VS External</a:t>
            </a:r>
          </a:p>
        </p:txBody>
      </p:sp>
      <p:pic>
        <p:nvPicPr>
          <p:cNvPr id="9" name="Content Placeholder 8">
            <a:extLst>
              <a:ext uri="{FF2B5EF4-FFF2-40B4-BE49-F238E27FC236}">
                <a16:creationId xmlns:a16="http://schemas.microsoft.com/office/drawing/2014/main" id="{BF459718-FBED-DF9D-FDE7-AC1830482480}"/>
              </a:ext>
            </a:extLst>
          </p:cNvPr>
          <p:cNvPicPr>
            <a:picLocks noGrp="1" noChangeAspect="1"/>
          </p:cNvPicPr>
          <p:nvPr>
            <p:ph idx="1"/>
          </p:nvPr>
        </p:nvPicPr>
        <p:blipFill>
          <a:blip r:embed="rId2"/>
          <a:stretch>
            <a:fillRect/>
          </a:stretch>
        </p:blipFill>
        <p:spPr>
          <a:xfrm>
            <a:off x="728628" y="1520825"/>
            <a:ext cx="10976043" cy="4849813"/>
          </a:xfrm>
        </p:spPr>
      </p:pic>
    </p:spTree>
    <p:extLst>
      <p:ext uri="{BB962C8B-B14F-4D97-AF65-F5344CB8AC3E}">
        <p14:creationId xmlns:p14="http://schemas.microsoft.com/office/powerpoint/2010/main" val="5000418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A5427C2-E97B-C3DB-01B9-28D77C60351B}"/>
              </a:ext>
            </a:extLst>
          </p:cNvPr>
          <p:cNvSpPr>
            <a:spLocks noGrp="1"/>
          </p:cNvSpPr>
          <p:nvPr>
            <p:ph type="title"/>
          </p:nvPr>
        </p:nvSpPr>
        <p:spPr/>
        <p:txBody>
          <a:bodyPr>
            <a:normAutofit/>
          </a:bodyPr>
          <a:lstStyle/>
          <a:p>
            <a:r>
              <a:rPr lang="it-IT" dirty="0"/>
              <a:t>Who am I</a:t>
            </a:r>
          </a:p>
        </p:txBody>
      </p:sp>
      <p:pic>
        <p:nvPicPr>
          <p:cNvPr id="2" name="Picture 18" descr="5 profili “Marco Parenzan” | LinkedIn">
            <a:extLst>
              <a:ext uri="{FF2B5EF4-FFF2-40B4-BE49-F238E27FC236}">
                <a16:creationId xmlns:a16="http://schemas.microsoft.com/office/drawing/2014/main" id="{811121D3-9659-E5B1-3B9B-C2A34D368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1" r="4613" b="3341"/>
          <a:stretch/>
        </p:blipFill>
        <p:spPr>
          <a:xfrm>
            <a:off x="1327751" y="2577378"/>
            <a:ext cx="2670175" cy="2612289"/>
          </a:xfrm>
          <a:prstGeom prst="rect">
            <a:avLst/>
          </a:prstGeom>
          <a:noFill/>
        </p:spPr>
      </p:pic>
      <p:pic>
        <p:nvPicPr>
          <p:cNvPr id="3" name="Picture 4" descr="Beppe Platania's blog">
            <a:extLst>
              <a:ext uri="{FF2B5EF4-FFF2-40B4-BE49-F238E27FC236}">
                <a16:creationId xmlns:a16="http://schemas.microsoft.com/office/drawing/2014/main" id="{CB65C605-345B-35A4-DB7E-E1B91B5EA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204" y="1459444"/>
            <a:ext cx="1584901" cy="63575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1nn0va - Home | Facebook">
            <a:extLst>
              <a:ext uri="{FF2B5EF4-FFF2-40B4-BE49-F238E27FC236}">
                <a16:creationId xmlns:a16="http://schemas.microsoft.com/office/drawing/2014/main" id="{CDB21F24-FBE1-BBA8-B9C7-BAB012856B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9401" y="1443468"/>
            <a:ext cx="1609691" cy="65208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DDA63EE1-A7C8-6FA8-79F6-D7635B988A4D}"/>
              </a:ext>
            </a:extLst>
          </p:cNvPr>
          <p:cNvPicPr>
            <a:picLocks noChangeAspect="1"/>
          </p:cNvPicPr>
          <p:nvPr/>
        </p:nvPicPr>
        <p:blipFill>
          <a:blip r:embed="rId5"/>
          <a:stretch>
            <a:fillRect/>
          </a:stretch>
        </p:blipFill>
        <p:spPr>
          <a:xfrm>
            <a:off x="6984219" y="6227627"/>
            <a:ext cx="4458280" cy="572623"/>
          </a:xfrm>
          <a:prstGeom prst="rect">
            <a:avLst/>
          </a:prstGeom>
        </p:spPr>
      </p:pic>
      <p:pic>
        <p:nvPicPr>
          <p:cNvPr id="13" name="Graphic 12">
            <a:extLst>
              <a:ext uri="{FF2B5EF4-FFF2-40B4-BE49-F238E27FC236}">
                <a16:creationId xmlns:a16="http://schemas.microsoft.com/office/drawing/2014/main" id="{1001602A-4505-5C6F-EC49-070895C8DF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4831315">
            <a:off x="6761710" y="5157833"/>
            <a:ext cx="609600" cy="914400"/>
          </a:xfrm>
          <a:prstGeom prst="rect">
            <a:avLst/>
          </a:prstGeom>
        </p:spPr>
      </p:pic>
      <p:pic>
        <p:nvPicPr>
          <p:cNvPr id="4" name="Picture 3">
            <a:extLst>
              <a:ext uri="{FF2B5EF4-FFF2-40B4-BE49-F238E27FC236}">
                <a16:creationId xmlns:a16="http://schemas.microsoft.com/office/drawing/2014/main" id="{9C0FA11B-71FC-BC33-0857-6DF194782D6B}"/>
              </a:ext>
            </a:extLst>
          </p:cNvPr>
          <p:cNvPicPr>
            <a:picLocks noChangeAspect="1"/>
          </p:cNvPicPr>
          <p:nvPr/>
        </p:nvPicPr>
        <p:blipFill>
          <a:blip r:embed="rId8"/>
          <a:stretch>
            <a:fillRect/>
          </a:stretch>
        </p:blipFill>
        <p:spPr>
          <a:xfrm>
            <a:off x="685623" y="1519799"/>
            <a:ext cx="2191497" cy="428154"/>
          </a:xfrm>
          <a:prstGeom prst="rect">
            <a:avLst/>
          </a:prstGeom>
        </p:spPr>
      </p:pic>
      <p:grpSp>
        <p:nvGrpSpPr>
          <p:cNvPr id="12" name="Group 11">
            <a:extLst>
              <a:ext uri="{FF2B5EF4-FFF2-40B4-BE49-F238E27FC236}">
                <a16:creationId xmlns:a16="http://schemas.microsoft.com/office/drawing/2014/main" id="{94647596-3151-97D5-5FF9-EB72FFA8C478}"/>
              </a:ext>
            </a:extLst>
          </p:cNvPr>
          <p:cNvGrpSpPr/>
          <p:nvPr/>
        </p:nvGrpSpPr>
        <p:grpSpPr>
          <a:xfrm>
            <a:off x="7453384" y="1234749"/>
            <a:ext cx="1009948" cy="1009948"/>
            <a:chOff x="3328988" y="3201988"/>
            <a:chExt cx="392113" cy="392113"/>
          </a:xfrm>
        </p:grpSpPr>
        <p:sp>
          <p:nvSpPr>
            <p:cNvPr id="14" name="Oval 46">
              <a:extLst>
                <a:ext uri="{FF2B5EF4-FFF2-40B4-BE49-F238E27FC236}">
                  <a16:creationId xmlns:a16="http://schemas.microsoft.com/office/drawing/2014/main" id="{8A146B0B-24D7-D0B9-EC99-E2C39F4F4C38}"/>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47">
              <a:extLst>
                <a:ext uri="{FF2B5EF4-FFF2-40B4-BE49-F238E27FC236}">
                  <a16:creationId xmlns:a16="http://schemas.microsoft.com/office/drawing/2014/main" id="{E3CCFC29-BD10-2B27-9A69-28ED94A8B9EA}"/>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6" name="Group 15">
            <a:extLst>
              <a:ext uri="{FF2B5EF4-FFF2-40B4-BE49-F238E27FC236}">
                <a16:creationId xmlns:a16="http://schemas.microsoft.com/office/drawing/2014/main" id="{149E2DCC-0C10-82C8-F47A-4EAD2948D256}"/>
              </a:ext>
            </a:extLst>
          </p:cNvPr>
          <p:cNvGrpSpPr/>
          <p:nvPr/>
        </p:nvGrpSpPr>
        <p:grpSpPr>
          <a:xfrm>
            <a:off x="7471172" y="3735665"/>
            <a:ext cx="1009948" cy="1005857"/>
            <a:chOff x="2809875" y="2679700"/>
            <a:chExt cx="392113" cy="390525"/>
          </a:xfrm>
        </p:grpSpPr>
        <p:sp>
          <p:nvSpPr>
            <p:cNvPr id="17" name="Oval 70">
              <a:extLst>
                <a:ext uri="{FF2B5EF4-FFF2-40B4-BE49-F238E27FC236}">
                  <a16:creationId xmlns:a16="http://schemas.microsoft.com/office/drawing/2014/main" id="{A5547AE4-C97E-B108-98C8-F060CB8C08DF}"/>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73000579-CA15-B77A-EC05-55346D9B488C}"/>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6E5D1496-2896-049D-D65D-613C480DA29C}"/>
              </a:ext>
            </a:extLst>
          </p:cNvPr>
          <p:cNvGrpSpPr/>
          <p:nvPr/>
        </p:nvGrpSpPr>
        <p:grpSpPr>
          <a:xfrm>
            <a:off x="7467083" y="2481850"/>
            <a:ext cx="1009948" cy="1013305"/>
            <a:chOff x="5048888" y="3010398"/>
            <a:chExt cx="1009948" cy="1013305"/>
          </a:xfrm>
        </p:grpSpPr>
        <p:sp>
          <p:nvSpPr>
            <p:cNvPr id="22" name="Oval 46">
              <a:extLst>
                <a:ext uri="{FF2B5EF4-FFF2-40B4-BE49-F238E27FC236}">
                  <a16:creationId xmlns:a16="http://schemas.microsoft.com/office/drawing/2014/main" id="{DA1853E8-098B-835B-3802-E7ED5E1EB4F3}"/>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23" name="Group 22">
              <a:extLst>
                <a:ext uri="{FF2B5EF4-FFF2-40B4-BE49-F238E27FC236}">
                  <a16:creationId xmlns:a16="http://schemas.microsoft.com/office/drawing/2014/main" id="{432BE0B5-F68B-CA01-AB47-AFC32F268A87}"/>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8D5C3EE8-9199-BAF0-2332-AC630EA0205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67474B0A-E470-3CCD-8D69-18B0A41304CF}"/>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6" name="Picture 2" descr="Brand @ Sessionize">
            <a:extLst>
              <a:ext uri="{FF2B5EF4-FFF2-40B4-BE49-F238E27FC236}">
                <a16:creationId xmlns:a16="http://schemas.microsoft.com/office/drawing/2014/main" id="{ABE4A6E0-39AE-B8CC-C0AE-CDF393D7DB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6083" y="4982032"/>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14540453-D1E5-872E-5D14-B78AC932AA1E}"/>
              </a:ext>
            </a:extLst>
          </p:cNvPr>
          <p:cNvSpPr txBox="1">
            <a:spLocks/>
          </p:cNvSpPr>
          <p:nvPr/>
        </p:nvSpPr>
        <p:spPr>
          <a:xfrm>
            <a:off x="8277225" y="158550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marco_parenzan</a:t>
            </a:r>
          </a:p>
        </p:txBody>
      </p:sp>
      <p:sp>
        <p:nvSpPr>
          <p:cNvPr id="27" name="Text Placeholder 5">
            <a:extLst>
              <a:ext uri="{FF2B5EF4-FFF2-40B4-BE49-F238E27FC236}">
                <a16:creationId xmlns:a16="http://schemas.microsoft.com/office/drawing/2014/main" id="{A62AAB26-116C-575E-222D-B5FDA656C21F}"/>
              </a:ext>
            </a:extLst>
          </p:cNvPr>
          <p:cNvSpPr txBox="1">
            <a:spLocks/>
          </p:cNvSpPr>
          <p:nvPr/>
        </p:nvSpPr>
        <p:spPr>
          <a:xfrm>
            <a:off x="8277225" y="283010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8" name="Text Placeholder 6">
            <a:extLst>
              <a:ext uri="{FF2B5EF4-FFF2-40B4-BE49-F238E27FC236}">
                <a16:creationId xmlns:a16="http://schemas.microsoft.com/office/drawing/2014/main" id="{A8658605-F649-024B-AF69-8D81F0575010}"/>
              </a:ext>
            </a:extLst>
          </p:cNvPr>
          <p:cNvSpPr txBox="1">
            <a:spLocks/>
          </p:cNvSpPr>
          <p:nvPr/>
        </p:nvSpPr>
        <p:spPr>
          <a:xfrm>
            <a:off x="8277225" y="4177890"/>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9" name="Text Placeholder 7">
            <a:extLst>
              <a:ext uri="{FF2B5EF4-FFF2-40B4-BE49-F238E27FC236}">
                <a16:creationId xmlns:a16="http://schemas.microsoft.com/office/drawing/2014/main" id="{FE36975F-F177-FD56-F7C0-C077730F2B39}"/>
              </a:ext>
            </a:extLst>
          </p:cNvPr>
          <p:cNvSpPr txBox="1">
            <a:spLocks/>
          </p:cNvSpPr>
          <p:nvPr/>
        </p:nvSpPr>
        <p:spPr>
          <a:xfrm>
            <a:off x="1451354" y="5336909"/>
            <a:ext cx="2670175" cy="65405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a:t>MARCO PARENZAN</a:t>
            </a:r>
          </a:p>
        </p:txBody>
      </p:sp>
      <p:sp>
        <p:nvSpPr>
          <p:cNvPr id="30" name="Text Placeholder 18">
            <a:extLst>
              <a:ext uri="{FF2B5EF4-FFF2-40B4-BE49-F238E27FC236}">
                <a16:creationId xmlns:a16="http://schemas.microsoft.com/office/drawing/2014/main" id="{E9F5D012-0520-CE0E-0599-4F455D546A5E}"/>
              </a:ext>
            </a:extLst>
          </p:cNvPr>
          <p:cNvSpPr txBox="1">
            <a:spLocks/>
          </p:cNvSpPr>
          <p:nvPr/>
        </p:nvSpPr>
        <p:spPr>
          <a:xfrm>
            <a:off x="8277225" y="5183747"/>
            <a:ext cx="4010025" cy="803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Tree>
    <p:extLst>
      <p:ext uri="{BB962C8B-B14F-4D97-AF65-F5344CB8AC3E}">
        <p14:creationId xmlns:p14="http://schemas.microsoft.com/office/powerpoint/2010/main" val="77719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9867B4-DFB8-317D-353E-DA306FA2E348}"/>
              </a:ext>
            </a:extLst>
          </p:cNvPr>
          <p:cNvSpPr>
            <a:spLocks noGrp="1"/>
          </p:cNvSpPr>
          <p:nvPr>
            <p:ph type="title"/>
          </p:nvPr>
        </p:nvSpPr>
        <p:spPr/>
        <p:txBody>
          <a:bodyPr/>
          <a:lstStyle/>
          <a:p>
            <a:r>
              <a:rPr lang="it-IT" dirty="0"/>
              <a:t>Cosa ci puoi fare con Fabric?</a:t>
            </a:r>
          </a:p>
        </p:txBody>
      </p:sp>
      <p:sp>
        <p:nvSpPr>
          <p:cNvPr id="5" name="Text Placeholder 4">
            <a:extLst>
              <a:ext uri="{FF2B5EF4-FFF2-40B4-BE49-F238E27FC236}">
                <a16:creationId xmlns:a16="http://schemas.microsoft.com/office/drawing/2014/main" id="{2736595B-829F-439C-C9D0-C83C4CE13B99}"/>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3206479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68C8639-9899-6E73-0785-B06885FC3C47}"/>
              </a:ext>
            </a:extLst>
          </p:cNvPr>
          <p:cNvSpPr>
            <a:spLocks noGrp="1"/>
          </p:cNvSpPr>
          <p:nvPr>
            <p:ph type="title"/>
          </p:nvPr>
        </p:nvSpPr>
        <p:spPr/>
        <p:txBody>
          <a:bodyPr/>
          <a:lstStyle/>
          <a:p>
            <a:r>
              <a:rPr lang="it-IT" dirty="0"/>
              <a:t>Cosa ci puoi fare con Fabric?</a:t>
            </a:r>
          </a:p>
        </p:txBody>
      </p:sp>
      <p:pic>
        <p:nvPicPr>
          <p:cNvPr id="1026" name="Picture 2" descr="Microsoft Fabric - what is available in public preview">
            <a:extLst>
              <a:ext uri="{FF2B5EF4-FFF2-40B4-BE49-F238E27FC236}">
                <a16:creationId xmlns:a16="http://schemas.microsoft.com/office/drawing/2014/main" id="{E369C473-465E-DF6D-4894-826AD795DE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01900" y="2040731"/>
            <a:ext cx="74295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533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7C604-B50F-61C6-4C41-ACACA1DCDFB1}"/>
              </a:ext>
            </a:extLst>
          </p:cNvPr>
          <p:cNvSpPr>
            <a:spLocks noGrp="1"/>
          </p:cNvSpPr>
          <p:nvPr>
            <p:ph type="title"/>
          </p:nvPr>
        </p:nvSpPr>
        <p:spPr/>
        <p:txBody>
          <a:bodyPr/>
          <a:lstStyle/>
          <a:p>
            <a:r>
              <a:rPr lang="it-IT" dirty="0"/>
              <a:t>Where is AI and ML in Fabric?</a:t>
            </a:r>
          </a:p>
        </p:txBody>
      </p:sp>
      <p:pic>
        <p:nvPicPr>
          <p:cNvPr id="17" name="Content Placeholder 16">
            <a:extLst>
              <a:ext uri="{FF2B5EF4-FFF2-40B4-BE49-F238E27FC236}">
                <a16:creationId xmlns:a16="http://schemas.microsoft.com/office/drawing/2014/main" id="{1E95C68F-42CB-6180-FA37-1F51EC8B5ABB}"/>
              </a:ext>
            </a:extLst>
          </p:cNvPr>
          <p:cNvPicPr>
            <a:picLocks noGrp="1" noChangeAspect="1"/>
          </p:cNvPicPr>
          <p:nvPr>
            <p:ph idx="1"/>
          </p:nvPr>
        </p:nvPicPr>
        <p:blipFill>
          <a:blip r:embed="rId2"/>
          <a:stretch>
            <a:fillRect/>
          </a:stretch>
        </p:blipFill>
        <p:spPr>
          <a:xfrm>
            <a:off x="1591679" y="1520825"/>
            <a:ext cx="9249942" cy="4849813"/>
          </a:xfrm>
        </p:spPr>
      </p:pic>
    </p:spTree>
    <p:extLst>
      <p:ext uri="{BB962C8B-B14F-4D97-AF65-F5344CB8AC3E}">
        <p14:creationId xmlns:p14="http://schemas.microsoft.com/office/powerpoint/2010/main" val="21765334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BAF3A-34A7-EBE6-F379-9917C57AD950}"/>
              </a:ext>
            </a:extLst>
          </p:cNvPr>
          <p:cNvSpPr>
            <a:spLocks noGrp="1"/>
          </p:cNvSpPr>
          <p:nvPr>
            <p:ph type="title"/>
          </p:nvPr>
        </p:nvSpPr>
        <p:spPr/>
        <p:txBody>
          <a:bodyPr/>
          <a:lstStyle/>
          <a:p>
            <a:r>
              <a:rPr lang="it-IT" dirty="0"/>
              <a:t>LakeHouse vs WareHouse</a:t>
            </a:r>
          </a:p>
        </p:txBody>
      </p:sp>
      <p:pic>
        <p:nvPicPr>
          <p:cNvPr id="9" name="Content Placeholder 8">
            <a:extLst>
              <a:ext uri="{FF2B5EF4-FFF2-40B4-BE49-F238E27FC236}">
                <a16:creationId xmlns:a16="http://schemas.microsoft.com/office/drawing/2014/main" id="{B85CB843-1666-8433-BF85-A7F2C8B57A22}"/>
              </a:ext>
            </a:extLst>
          </p:cNvPr>
          <p:cNvPicPr>
            <a:picLocks noGrp="1" noChangeAspect="1"/>
          </p:cNvPicPr>
          <p:nvPr>
            <p:ph idx="1"/>
          </p:nvPr>
        </p:nvPicPr>
        <p:blipFill>
          <a:blip r:embed="rId2"/>
          <a:stretch>
            <a:fillRect/>
          </a:stretch>
        </p:blipFill>
        <p:spPr>
          <a:xfrm>
            <a:off x="1334248" y="1520825"/>
            <a:ext cx="9764803" cy="4849813"/>
          </a:xfrm>
        </p:spPr>
      </p:pic>
    </p:spTree>
    <p:extLst>
      <p:ext uri="{BB962C8B-B14F-4D97-AF65-F5344CB8AC3E}">
        <p14:creationId xmlns:p14="http://schemas.microsoft.com/office/powerpoint/2010/main" val="21358507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E1D7-2270-488C-21EC-6DCA7EA681B3}"/>
              </a:ext>
            </a:extLst>
          </p:cNvPr>
          <p:cNvSpPr>
            <a:spLocks noGrp="1"/>
          </p:cNvSpPr>
          <p:nvPr>
            <p:ph type="title"/>
          </p:nvPr>
        </p:nvSpPr>
        <p:spPr/>
        <p:txBody>
          <a:bodyPr/>
          <a:lstStyle/>
          <a:p>
            <a:r>
              <a:rPr lang="it-IT" dirty="0"/>
              <a:t>Ingest Data to your Data Warehouse</a:t>
            </a:r>
          </a:p>
        </p:txBody>
      </p:sp>
      <p:pic>
        <p:nvPicPr>
          <p:cNvPr id="7" name="Content Placeholder 6">
            <a:extLst>
              <a:ext uri="{FF2B5EF4-FFF2-40B4-BE49-F238E27FC236}">
                <a16:creationId xmlns:a16="http://schemas.microsoft.com/office/drawing/2014/main" id="{5A704925-559E-DA16-7BA2-FAA545419BA2}"/>
              </a:ext>
            </a:extLst>
          </p:cNvPr>
          <p:cNvPicPr>
            <a:picLocks noGrp="1" noChangeAspect="1"/>
          </p:cNvPicPr>
          <p:nvPr>
            <p:ph idx="1"/>
          </p:nvPr>
        </p:nvPicPr>
        <p:blipFill>
          <a:blip r:embed="rId2"/>
          <a:stretch>
            <a:fillRect/>
          </a:stretch>
        </p:blipFill>
        <p:spPr>
          <a:xfrm>
            <a:off x="1110508" y="1520825"/>
            <a:ext cx="10212284" cy="4849813"/>
          </a:xfrm>
        </p:spPr>
      </p:pic>
    </p:spTree>
    <p:extLst>
      <p:ext uri="{BB962C8B-B14F-4D97-AF65-F5344CB8AC3E}">
        <p14:creationId xmlns:p14="http://schemas.microsoft.com/office/powerpoint/2010/main" val="22633348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4D0E-6D22-C4ED-85B5-57509E28388F}"/>
              </a:ext>
            </a:extLst>
          </p:cNvPr>
          <p:cNvSpPr>
            <a:spLocks noGrp="1"/>
          </p:cNvSpPr>
          <p:nvPr>
            <p:ph type="title"/>
          </p:nvPr>
        </p:nvSpPr>
        <p:spPr/>
        <p:txBody>
          <a:bodyPr/>
          <a:lstStyle/>
          <a:p>
            <a:r>
              <a:rPr lang="it-IT" dirty="0"/>
              <a:t>Two SQL Endpoints</a:t>
            </a:r>
          </a:p>
        </p:txBody>
      </p:sp>
      <p:pic>
        <p:nvPicPr>
          <p:cNvPr id="6" name="Content Placeholder 5">
            <a:extLst>
              <a:ext uri="{FF2B5EF4-FFF2-40B4-BE49-F238E27FC236}">
                <a16:creationId xmlns:a16="http://schemas.microsoft.com/office/drawing/2014/main" id="{5AC6B71D-41A9-1D56-24D6-A7D65AAD3992}"/>
              </a:ext>
            </a:extLst>
          </p:cNvPr>
          <p:cNvPicPr>
            <a:picLocks noGrp="1" noChangeAspect="1"/>
          </p:cNvPicPr>
          <p:nvPr>
            <p:ph idx="1"/>
          </p:nvPr>
        </p:nvPicPr>
        <p:blipFill>
          <a:blip r:embed="rId2"/>
          <a:stretch>
            <a:fillRect/>
          </a:stretch>
        </p:blipFill>
        <p:spPr>
          <a:xfrm>
            <a:off x="636550" y="1520825"/>
            <a:ext cx="11160199" cy="4849813"/>
          </a:xfrm>
        </p:spPr>
      </p:pic>
    </p:spTree>
    <p:extLst>
      <p:ext uri="{BB962C8B-B14F-4D97-AF65-F5344CB8AC3E}">
        <p14:creationId xmlns:p14="http://schemas.microsoft.com/office/powerpoint/2010/main" val="1302938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CC3A9B-0994-40A5-8EF1-8B6D10504609}"/>
              </a:ext>
            </a:extLst>
          </p:cNvPr>
          <p:cNvSpPr>
            <a:spLocks noGrp="1"/>
          </p:cNvSpPr>
          <p:nvPr>
            <p:ph type="title"/>
          </p:nvPr>
        </p:nvSpPr>
        <p:spPr/>
        <p:txBody>
          <a:bodyPr/>
          <a:lstStyle/>
          <a:p>
            <a:r>
              <a:rPr lang="it-IT" dirty="0"/>
              <a:t>Create Delta Tables with Spark</a:t>
            </a:r>
          </a:p>
        </p:txBody>
      </p:sp>
      <p:pic>
        <p:nvPicPr>
          <p:cNvPr id="11" name="Content Placeholder 10">
            <a:extLst>
              <a:ext uri="{FF2B5EF4-FFF2-40B4-BE49-F238E27FC236}">
                <a16:creationId xmlns:a16="http://schemas.microsoft.com/office/drawing/2014/main" id="{903672F4-9384-DD03-D1EF-47E0C63A9CA9}"/>
              </a:ext>
            </a:extLst>
          </p:cNvPr>
          <p:cNvPicPr>
            <a:picLocks noGrp="1" noChangeAspect="1"/>
          </p:cNvPicPr>
          <p:nvPr>
            <p:ph idx="1"/>
          </p:nvPr>
        </p:nvPicPr>
        <p:blipFill>
          <a:blip r:embed="rId2"/>
          <a:stretch>
            <a:fillRect/>
          </a:stretch>
        </p:blipFill>
        <p:spPr>
          <a:xfrm>
            <a:off x="1147987" y="1520825"/>
            <a:ext cx="10137325" cy="4849813"/>
          </a:xfrm>
        </p:spPr>
      </p:pic>
    </p:spTree>
    <p:extLst>
      <p:ext uri="{BB962C8B-B14F-4D97-AF65-F5344CB8AC3E}">
        <p14:creationId xmlns:p14="http://schemas.microsoft.com/office/powerpoint/2010/main" val="409782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5EE46-EEA1-B958-958C-2841A62DAEF6}"/>
              </a:ext>
            </a:extLst>
          </p:cNvPr>
          <p:cNvSpPr>
            <a:spLocks noGrp="1"/>
          </p:cNvSpPr>
          <p:nvPr>
            <p:ph type="title"/>
          </p:nvPr>
        </p:nvSpPr>
        <p:spPr/>
        <p:txBody>
          <a:bodyPr/>
          <a:lstStyle/>
          <a:p>
            <a:r>
              <a:rPr lang="it-IT" dirty="0"/>
              <a:t>Real Time Analytics: EventStream</a:t>
            </a:r>
          </a:p>
        </p:txBody>
      </p:sp>
      <p:pic>
        <p:nvPicPr>
          <p:cNvPr id="1026" name="Picture 2" descr="Screenshot showing an Eventstream item overview.">
            <a:extLst>
              <a:ext uri="{FF2B5EF4-FFF2-40B4-BE49-F238E27FC236}">
                <a16:creationId xmlns:a16="http://schemas.microsoft.com/office/drawing/2014/main" id="{CAB0F7B4-0E45-F793-0E55-3065409A57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9655" y="1520825"/>
            <a:ext cx="8573990" cy="484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9483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8AD09-F4A8-6E7F-C915-83B64E54E82D}"/>
              </a:ext>
            </a:extLst>
          </p:cNvPr>
          <p:cNvSpPr>
            <a:spLocks noGrp="1"/>
          </p:cNvSpPr>
          <p:nvPr>
            <p:ph type="title"/>
          </p:nvPr>
        </p:nvSpPr>
        <p:spPr/>
        <p:txBody>
          <a:bodyPr/>
          <a:lstStyle/>
          <a:p>
            <a:r>
              <a:rPr lang="it-IT" dirty="0"/>
              <a:t>Real Time Analytics: KQL Database</a:t>
            </a:r>
          </a:p>
        </p:txBody>
      </p:sp>
      <p:pic>
        <p:nvPicPr>
          <p:cNvPr id="5" name="Content Placeholder 4">
            <a:extLst>
              <a:ext uri="{FF2B5EF4-FFF2-40B4-BE49-F238E27FC236}">
                <a16:creationId xmlns:a16="http://schemas.microsoft.com/office/drawing/2014/main" id="{112364F6-6AD4-DE36-2559-4A242FB8D8C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52548"/>
            <a:ext cx="11518900" cy="4386366"/>
          </a:xfrm>
        </p:spPr>
      </p:pic>
    </p:spTree>
    <p:extLst>
      <p:ext uri="{BB962C8B-B14F-4D97-AF65-F5344CB8AC3E}">
        <p14:creationId xmlns:p14="http://schemas.microsoft.com/office/powerpoint/2010/main" val="22937284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B3D22-8BC3-5338-4B72-695EA3363455}"/>
              </a:ext>
            </a:extLst>
          </p:cNvPr>
          <p:cNvSpPr>
            <a:spLocks noGrp="1"/>
          </p:cNvSpPr>
          <p:nvPr>
            <p:ph type="title"/>
          </p:nvPr>
        </p:nvSpPr>
        <p:spPr/>
        <p:txBody>
          <a:bodyPr/>
          <a:lstStyle/>
          <a:p>
            <a:r>
              <a:rPr lang="it-IT" dirty="0"/>
              <a:t>Understanding the Fabric UI</a:t>
            </a:r>
          </a:p>
        </p:txBody>
      </p:sp>
      <p:pic>
        <p:nvPicPr>
          <p:cNvPr id="9" name="Content Placeholder 8">
            <a:extLst>
              <a:ext uri="{FF2B5EF4-FFF2-40B4-BE49-F238E27FC236}">
                <a16:creationId xmlns:a16="http://schemas.microsoft.com/office/drawing/2014/main" id="{DF7A6C6D-26EB-875C-86EE-A6FE0EEFC294}"/>
              </a:ext>
            </a:extLst>
          </p:cNvPr>
          <p:cNvPicPr>
            <a:picLocks noGrp="1" noChangeAspect="1"/>
          </p:cNvPicPr>
          <p:nvPr>
            <p:ph idx="1"/>
          </p:nvPr>
        </p:nvPicPr>
        <p:blipFill>
          <a:blip r:embed="rId2"/>
          <a:stretch>
            <a:fillRect/>
          </a:stretch>
        </p:blipFill>
        <p:spPr>
          <a:xfrm>
            <a:off x="1440546" y="1520825"/>
            <a:ext cx="9552207" cy="4849813"/>
          </a:xfrm>
        </p:spPr>
      </p:pic>
    </p:spTree>
    <p:extLst>
      <p:ext uri="{BB962C8B-B14F-4D97-AF65-F5344CB8AC3E}">
        <p14:creationId xmlns:p14="http://schemas.microsoft.com/office/powerpoint/2010/main" val="1321908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B907D2-52C2-FB97-2169-E9CDE68FEF8C}"/>
              </a:ext>
            </a:extLst>
          </p:cNvPr>
          <p:cNvSpPr>
            <a:spLocks noGrp="1"/>
          </p:cNvSpPr>
          <p:nvPr>
            <p:ph type="title"/>
          </p:nvPr>
        </p:nvSpPr>
        <p:spPr/>
        <p:txBody>
          <a:bodyPr/>
          <a:lstStyle/>
          <a:p>
            <a:r>
              <a:rPr lang="it-IT" dirty="0"/>
              <a:t>Il mio percorso verso la Data Platform</a:t>
            </a:r>
          </a:p>
        </p:txBody>
      </p:sp>
      <p:pic>
        <p:nvPicPr>
          <p:cNvPr id="2050" name="Picture 2" descr="THAT'S ALL FOLKS! ">
            <a:extLst>
              <a:ext uri="{FF2B5EF4-FFF2-40B4-BE49-F238E27FC236}">
                <a16:creationId xmlns:a16="http://schemas.microsoft.com/office/drawing/2014/main" id="{BE0D367D-BEA4-8F75-F43C-1A35D004B6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41463" y="1547298"/>
            <a:ext cx="6109074" cy="4695260"/>
          </a:xfr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BD3CF96-1F34-9B08-5F0B-85D58717FBFA}"/>
              </a:ext>
            </a:extLst>
          </p:cNvPr>
          <p:cNvPicPr>
            <a:picLocks noChangeAspect="1"/>
          </p:cNvPicPr>
          <p:nvPr/>
        </p:nvPicPr>
        <p:blipFill>
          <a:blip r:embed="rId3"/>
          <a:stretch>
            <a:fillRect/>
          </a:stretch>
        </p:blipFill>
        <p:spPr>
          <a:xfrm>
            <a:off x="2298326" y="1401418"/>
            <a:ext cx="3468967" cy="3515845"/>
          </a:xfrm>
          <a:prstGeom prst="rect">
            <a:avLst/>
          </a:prstGeom>
        </p:spPr>
      </p:pic>
    </p:spTree>
    <p:extLst>
      <p:ext uri="{BB962C8B-B14F-4D97-AF65-F5344CB8AC3E}">
        <p14:creationId xmlns:p14="http://schemas.microsoft.com/office/powerpoint/2010/main" val="26008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C2954FC-969D-C506-8129-665DC6ECF33D}"/>
              </a:ext>
            </a:extLst>
          </p:cNvPr>
          <p:cNvSpPr>
            <a:spLocks noGrp="1"/>
          </p:cNvSpPr>
          <p:nvPr>
            <p:ph type="title"/>
          </p:nvPr>
        </p:nvSpPr>
        <p:spPr/>
        <p:txBody>
          <a:bodyPr/>
          <a:lstStyle/>
          <a:p>
            <a:r>
              <a:rPr lang="it-IT" dirty="0"/>
              <a:t>Conclusioni</a:t>
            </a:r>
          </a:p>
        </p:txBody>
      </p:sp>
      <p:sp>
        <p:nvSpPr>
          <p:cNvPr id="5" name="Text Placeholder 4">
            <a:extLst>
              <a:ext uri="{FF2B5EF4-FFF2-40B4-BE49-F238E27FC236}">
                <a16:creationId xmlns:a16="http://schemas.microsoft.com/office/drawing/2014/main" id="{1A1705AD-92D5-1D54-76D7-5E29C0A89202}"/>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6891059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CFD0DE-EE6F-2B21-102D-84809B525303}"/>
              </a:ext>
            </a:extLst>
          </p:cNvPr>
          <p:cNvSpPr>
            <a:spLocks noGrp="1"/>
          </p:cNvSpPr>
          <p:nvPr>
            <p:ph type="title"/>
          </p:nvPr>
        </p:nvSpPr>
        <p:spPr>
          <a:xfrm>
            <a:off x="457200" y="365126"/>
            <a:ext cx="9660183" cy="1036292"/>
          </a:xfrm>
        </p:spPr>
        <p:txBody>
          <a:bodyPr/>
          <a:lstStyle/>
          <a:p>
            <a:r>
              <a:rPr lang="it-IT" dirty="0"/>
              <a:t>Medallion Architecture in Fabric</a:t>
            </a:r>
          </a:p>
        </p:txBody>
      </p:sp>
      <p:pic>
        <p:nvPicPr>
          <p:cNvPr id="2050" name="Picture 2" descr="diagram">
            <a:extLst>
              <a:ext uri="{FF2B5EF4-FFF2-40B4-BE49-F238E27FC236}">
                <a16:creationId xmlns:a16="http://schemas.microsoft.com/office/drawing/2014/main" id="{D3DE2CFD-20C9-6990-8C22-6CD55131AF4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971"/>
          <a:stretch/>
        </p:blipFill>
        <p:spPr bwMode="auto">
          <a:xfrm>
            <a:off x="466065" y="1520825"/>
            <a:ext cx="11501170" cy="4849813"/>
          </a:xfr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0227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246F2-9946-2000-C963-275725EC8202}"/>
              </a:ext>
            </a:extLst>
          </p:cNvPr>
          <p:cNvSpPr>
            <a:spLocks noGrp="1"/>
          </p:cNvSpPr>
          <p:nvPr>
            <p:ph type="title"/>
          </p:nvPr>
        </p:nvSpPr>
        <p:spPr/>
        <p:txBody>
          <a:bodyPr/>
          <a:lstStyle/>
          <a:p>
            <a:r>
              <a:rPr lang="it-IT" dirty="0"/>
              <a:t>Fabric Licencing</a:t>
            </a:r>
          </a:p>
        </p:txBody>
      </p:sp>
      <p:pic>
        <p:nvPicPr>
          <p:cNvPr id="9" name="Content Placeholder 8">
            <a:extLst>
              <a:ext uri="{FF2B5EF4-FFF2-40B4-BE49-F238E27FC236}">
                <a16:creationId xmlns:a16="http://schemas.microsoft.com/office/drawing/2014/main" id="{D8D77273-CEDC-01E2-D4FB-0DBA35294425}"/>
              </a:ext>
            </a:extLst>
          </p:cNvPr>
          <p:cNvPicPr>
            <a:picLocks noGrp="1" noChangeAspect="1"/>
          </p:cNvPicPr>
          <p:nvPr>
            <p:ph idx="1"/>
          </p:nvPr>
        </p:nvPicPr>
        <p:blipFill>
          <a:blip r:embed="rId2"/>
          <a:stretch>
            <a:fillRect/>
          </a:stretch>
        </p:blipFill>
        <p:spPr>
          <a:xfrm>
            <a:off x="763848" y="1520825"/>
            <a:ext cx="10905603" cy="4849813"/>
          </a:xfrm>
        </p:spPr>
      </p:pic>
    </p:spTree>
    <p:extLst>
      <p:ext uri="{BB962C8B-B14F-4D97-AF65-F5344CB8AC3E}">
        <p14:creationId xmlns:p14="http://schemas.microsoft.com/office/powerpoint/2010/main" val="364738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FC7D-439E-6BB8-8E26-69F349AAB90B}"/>
              </a:ext>
            </a:extLst>
          </p:cNvPr>
          <p:cNvSpPr>
            <a:spLocks noGrp="1"/>
          </p:cNvSpPr>
          <p:nvPr>
            <p:ph type="title"/>
          </p:nvPr>
        </p:nvSpPr>
        <p:spPr/>
        <p:txBody>
          <a:bodyPr/>
          <a:lstStyle/>
          <a:p>
            <a:r>
              <a:rPr lang="it-IT" dirty="0"/>
              <a:t>Learn Microsoft Fabric</a:t>
            </a:r>
          </a:p>
        </p:txBody>
      </p:sp>
      <p:sp>
        <p:nvSpPr>
          <p:cNvPr id="9" name="Content Placeholder 8">
            <a:extLst>
              <a:ext uri="{FF2B5EF4-FFF2-40B4-BE49-F238E27FC236}">
                <a16:creationId xmlns:a16="http://schemas.microsoft.com/office/drawing/2014/main" id="{5893E1F6-5200-440D-1A11-4D4CF23B0EC3}"/>
              </a:ext>
            </a:extLst>
          </p:cNvPr>
          <p:cNvSpPr>
            <a:spLocks noGrp="1"/>
          </p:cNvSpPr>
          <p:nvPr>
            <p:ph idx="1"/>
          </p:nvPr>
        </p:nvSpPr>
        <p:spPr/>
        <p:txBody>
          <a:bodyPr/>
          <a:lstStyle/>
          <a:p>
            <a:r>
              <a:rPr lang="it-IT" dirty="0"/>
              <a:t>aka.ms/fabric-learn</a:t>
            </a:r>
          </a:p>
          <a:p>
            <a:r>
              <a:rPr lang="it-IT" dirty="0"/>
              <a:t>aka.ms/fabric-docs</a:t>
            </a:r>
          </a:p>
          <a:p>
            <a:r>
              <a:rPr lang="it-IT" dirty="0"/>
              <a:t>aka.ms/fabric-community</a:t>
            </a:r>
          </a:p>
          <a:p>
            <a:r>
              <a:rPr lang="it-IT" dirty="0"/>
              <a:t>aka.ms/fabric-webinar-series</a:t>
            </a:r>
          </a:p>
          <a:p>
            <a:r>
              <a:rPr lang="it-IT" dirty="0"/>
              <a:t>Fabric Espresso Series: https://www.youtube.com/@AzureSynapse</a:t>
            </a:r>
          </a:p>
        </p:txBody>
      </p:sp>
    </p:spTree>
    <p:extLst>
      <p:ext uri="{BB962C8B-B14F-4D97-AF65-F5344CB8AC3E}">
        <p14:creationId xmlns:p14="http://schemas.microsoft.com/office/powerpoint/2010/main" val="24874602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A5427C2-E97B-C3DB-01B9-28D77C60351B}"/>
              </a:ext>
            </a:extLst>
          </p:cNvPr>
          <p:cNvSpPr>
            <a:spLocks noGrp="1"/>
          </p:cNvSpPr>
          <p:nvPr>
            <p:ph type="title"/>
          </p:nvPr>
        </p:nvSpPr>
        <p:spPr/>
        <p:txBody>
          <a:bodyPr>
            <a:normAutofit/>
          </a:bodyPr>
          <a:lstStyle/>
          <a:p>
            <a:r>
              <a:rPr lang="it-IT" dirty="0"/>
              <a:t>Domande?</a:t>
            </a:r>
          </a:p>
        </p:txBody>
      </p:sp>
      <p:grpSp>
        <p:nvGrpSpPr>
          <p:cNvPr id="12" name="Group 11">
            <a:extLst>
              <a:ext uri="{FF2B5EF4-FFF2-40B4-BE49-F238E27FC236}">
                <a16:creationId xmlns:a16="http://schemas.microsoft.com/office/drawing/2014/main" id="{94647596-3151-97D5-5FF9-EB72FFA8C478}"/>
              </a:ext>
            </a:extLst>
          </p:cNvPr>
          <p:cNvGrpSpPr/>
          <p:nvPr/>
        </p:nvGrpSpPr>
        <p:grpSpPr>
          <a:xfrm>
            <a:off x="4252429" y="1739083"/>
            <a:ext cx="1009948" cy="1009948"/>
            <a:chOff x="3328988" y="3201988"/>
            <a:chExt cx="392113" cy="392113"/>
          </a:xfrm>
        </p:grpSpPr>
        <p:sp>
          <p:nvSpPr>
            <p:cNvPr id="14" name="Oval 46">
              <a:extLst>
                <a:ext uri="{FF2B5EF4-FFF2-40B4-BE49-F238E27FC236}">
                  <a16:creationId xmlns:a16="http://schemas.microsoft.com/office/drawing/2014/main" id="{8A146B0B-24D7-D0B9-EC99-E2C39F4F4C38}"/>
                </a:ext>
              </a:extLst>
            </p:cNvPr>
            <p:cNvSpPr>
              <a:spLocks noChangeArrowheads="1"/>
            </p:cNvSpPr>
            <p:nvPr/>
          </p:nvSpPr>
          <p:spPr bwMode="auto">
            <a:xfrm>
              <a:off x="3328988" y="3201988"/>
              <a:ext cx="392113" cy="392113"/>
            </a:xfrm>
            <a:prstGeom prst="ellipse">
              <a:avLst/>
            </a:prstGeom>
            <a:solidFill>
              <a:srgbClr val="1AB2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15" name="Freeform 47">
              <a:extLst>
                <a:ext uri="{FF2B5EF4-FFF2-40B4-BE49-F238E27FC236}">
                  <a16:creationId xmlns:a16="http://schemas.microsoft.com/office/drawing/2014/main" id="{E3CCFC29-BD10-2B27-9A69-28ED94A8B9EA}"/>
                </a:ext>
              </a:extLst>
            </p:cNvPr>
            <p:cNvSpPr>
              <a:spLocks/>
            </p:cNvSpPr>
            <p:nvPr/>
          </p:nvSpPr>
          <p:spPr bwMode="auto">
            <a:xfrm>
              <a:off x="3427413" y="3317875"/>
              <a:ext cx="196850" cy="158750"/>
            </a:xfrm>
            <a:custGeom>
              <a:avLst/>
              <a:gdLst>
                <a:gd name="T0" fmla="*/ 90 w 100"/>
                <a:gd name="T1" fmla="*/ 20 h 81"/>
                <a:gd name="T2" fmla="*/ 32 w 100"/>
                <a:gd name="T3" fmla="*/ 81 h 81"/>
                <a:gd name="T4" fmla="*/ 0 w 100"/>
                <a:gd name="T5" fmla="*/ 72 h 81"/>
                <a:gd name="T6" fmla="*/ 31 w 100"/>
                <a:gd name="T7" fmla="*/ 63 h 81"/>
                <a:gd name="T8" fmla="*/ 12 w 100"/>
                <a:gd name="T9" fmla="*/ 49 h 81"/>
                <a:gd name="T10" fmla="*/ 21 w 100"/>
                <a:gd name="T11" fmla="*/ 48 h 81"/>
                <a:gd name="T12" fmla="*/ 4 w 100"/>
                <a:gd name="T13" fmla="*/ 28 h 81"/>
                <a:gd name="T14" fmla="*/ 14 w 100"/>
                <a:gd name="T15" fmla="*/ 31 h 81"/>
                <a:gd name="T16" fmla="*/ 7 w 100"/>
                <a:gd name="T17" fmla="*/ 3 h 81"/>
                <a:gd name="T18" fmla="*/ 50 w 100"/>
                <a:gd name="T19" fmla="*/ 25 h 81"/>
                <a:gd name="T20" fmla="*/ 70 w 100"/>
                <a:gd name="T21" fmla="*/ 0 h 81"/>
                <a:gd name="T22" fmla="*/ 85 w 100"/>
                <a:gd name="T23" fmla="*/ 6 h 81"/>
                <a:gd name="T24" fmla="*/ 98 w 100"/>
                <a:gd name="T25" fmla="*/ 1 h 81"/>
                <a:gd name="T26" fmla="*/ 89 w 100"/>
                <a:gd name="T27" fmla="*/ 12 h 81"/>
                <a:gd name="T28" fmla="*/ 100 w 100"/>
                <a:gd name="T29" fmla="*/ 9 h 81"/>
                <a:gd name="T30" fmla="*/ 90 w 100"/>
                <a:gd name="T31" fmla="*/ 2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 h="81">
                  <a:moveTo>
                    <a:pt x="90" y="20"/>
                  </a:moveTo>
                  <a:cubicBezTo>
                    <a:pt x="91" y="49"/>
                    <a:pt x="70" y="81"/>
                    <a:pt x="32" y="81"/>
                  </a:cubicBezTo>
                  <a:cubicBezTo>
                    <a:pt x="20" y="81"/>
                    <a:pt x="9" y="77"/>
                    <a:pt x="0" y="72"/>
                  </a:cubicBezTo>
                  <a:cubicBezTo>
                    <a:pt x="11" y="73"/>
                    <a:pt x="22" y="70"/>
                    <a:pt x="31" y="63"/>
                  </a:cubicBezTo>
                  <a:cubicBezTo>
                    <a:pt x="22" y="63"/>
                    <a:pt x="14" y="57"/>
                    <a:pt x="12" y="49"/>
                  </a:cubicBezTo>
                  <a:cubicBezTo>
                    <a:pt x="15" y="49"/>
                    <a:pt x="18" y="49"/>
                    <a:pt x="21" y="48"/>
                  </a:cubicBezTo>
                  <a:cubicBezTo>
                    <a:pt x="11" y="47"/>
                    <a:pt x="4" y="38"/>
                    <a:pt x="4" y="28"/>
                  </a:cubicBezTo>
                  <a:cubicBezTo>
                    <a:pt x="7" y="30"/>
                    <a:pt x="10" y="31"/>
                    <a:pt x="14" y="31"/>
                  </a:cubicBezTo>
                  <a:cubicBezTo>
                    <a:pt x="4" y="25"/>
                    <a:pt x="2" y="13"/>
                    <a:pt x="7" y="3"/>
                  </a:cubicBezTo>
                  <a:cubicBezTo>
                    <a:pt x="17" y="16"/>
                    <a:pt x="33" y="24"/>
                    <a:pt x="50" y="25"/>
                  </a:cubicBezTo>
                  <a:cubicBezTo>
                    <a:pt x="47" y="12"/>
                    <a:pt x="56" y="0"/>
                    <a:pt x="70" y="0"/>
                  </a:cubicBezTo>
                  <a:cubicBezTo>
                    <a:pt x="75" y="0"/>
                    <a:pt x="81" y="2"/>
                    <a:pt x="85" y="6"/>
                  </a:cubicBezTo>
                  <a:cubicBezTo>
                    <a:pt x="89" y="5"/>
                    <a:pt x="94" y="3"/>
                    <a:pt x="98" y="1"/>
                  </a:cubicBezTo>
                  <a:cubicBezTo>
                    <a:pt x="96" y="6"/>
                    <a:pt x="93" y="10"/>
                    <a:pt x="89" y="12"/>
                  </a:cubicBezTo>
                  <a:cubicBezTo>
                    <a:pt x="93" y="12"/>
                    <a:pt x="97" y="11"/>
                    <a:pt x="100" y="9"/>
                  </a:cubicBezTo>
                  <a:cubicBezTo>
                    <a:pt x="98" y="13"/>
                    <a:pt x="94" y="17"/>
                    <a:pt x="9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16" name="Group 15">
            <a:extLst>
              <a:ext uri="{FF2B5EF4-FFF2-40B4-BE49-F238E27FC236}">
                <a16:creationId xmlns:a16="http://schemas.microsoft.com/office/drawing/2014/main" id="{149E2DCC-0C10-82C8-F47A-4EAD2948D256}"/>
              </a:ext>
            </a:extLst>
          </p:cNvPr>
          <p:cNvGrpSpPr/>
          <p:nvPr/>
        </p:nvGrpSpPr>
        <p:grpSpPr>
          <a:xfrm>
            <a:off x="4270217" y="4239999"/>
            <a:ext cx="1009948" cy="1005857"/>
            <a:chOff x="2809875" y="2679700"/>
            <a:chExt cx="392113" cy="390525"/>
          </a:xfrm>
        </p:grpSpPr>
        <p:sp>
          <p:nvSpPr>
            <p:cNvPr id="17" name="Oval 70">
              <a:extLst>
                <a:ext uri="{FF2B5EF4-FFF2-40B4-BE49-F238E27FC236}">
                  <a16:creationId xmlns:a16="http://schemas.microsoft.com/office/drawing/2014/main" id="{A5547AE4-C97E-B108-98C8-F060CB8C08DF}"/>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73000579-CA15-B77A-EC05-55346D9B488C}"/>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6E5D1496-2896-049D-D65D-613C480DA29C}"/>
              </a:ext>
            </a:extLst>
          </p:cNvPr>
          <p:cNvGrpSpPr/>
          <p:nvPr/>
        </p:nvGrpSpPr>
        <p:grpSpPr>
          <a:xfrm>
            <a:off x="4266128" y="2986184"/>
            <a:ext cx="1009948" cy="1013305"/>
            <a:chOff x="5048888" y="3010398"/>
            <a:chExt cx="1009948" cy="1013305"/>
          </a:xfrm>
        </p:grpSpPr>
        <p:sp>
          <p:nvSpPr>
            <p:cNvPr id="22" name="Oval 46">
              <a:extLst>
                <a:ext uri="{FF2B5EF4-FFF2-40B4-BE49-F238E27FC236}">
                  <a16:creationId xmlns:a16="http://schemas.microsoft.com/office/drawing/2014/main" id="{DA1853E8-098B-835B-3802-E7ED5E1EB4F3}"/>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dirty="0"/>
            </a:p>
          </p:txBody>
        </p:sp>
        <p:grpSp>
          <p:nvGrpSpPr>
            <p:cNvPr id="23" name="Group 22">
              <a:extLst>
                <a:ext uri="{FF2B5EF4-FFF2-40B4-BE49-F238E27FC236}">
                  <a16:creationId xmlns:a16="http://schemas.microsoft.com/office/drawing/2014/main" id="{432BE0B5-F68B-CA01-AB47-AFC32F268A87}"/>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8D5C3EE8-9199-BAF0-2332-AC630EA0205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67474B0A-E470-3CCD-8D69-18B0A41304CF}"/>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11" name="Text Placeholder 4">
            <a:extLst>
              <a:ext uri="{FF2B5EF4-FFF2-40B4-BE49-F238E27FC236}">
                <a16:creationId xmlns:a16="http://schemas.microsoft.com/office/drawing/2014/main" id="{14540453-D1E5-872E-5D14-B78AC932AA1E}"/>
              </a:ext>
            </a:extLst>
          </p:cNvPr>
          <p:cNvSpPr txBox="1">
            <a:spLocks/>
          </p:cNvSpPr>
          <p:nvPr/>
        </p:nvSpPr>
        <p:spPr>
          <a:xfrm>
            <a:off x="5076270" y="2089837"/>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marco_parenzan</a:t>
            </a:r>
          </a:p>
        </p:txBody>
      </p:sp>
      <p:sp>
        <p:nvSpPr>
          <p:cNvPr id="27" name="Text Placeholder 5">
            <a:extLst>
              <a:ext uri="{FF2B5EF4-FFF2-40B4-BE49-F238E27FC236}">
                <a16:creationId xmlns:a16="http://schemas.microsoft.com/office/drawing/2014/main" id="{A62AAB26-116C-575E-222D-B5FDA656C21F}"/>
              </a:ext>
            </a:extLst>
          </p:cNvPr>
          <p:cNvSpPr txBox="1">
            <a:spLocks/>
          </p:cNvSpPr>
          <p:nvPr/>
        </p:nvSpPr>
        <p:spPr>
          <a:xfrm>
            <a:off x="5076270" y="3334437"/>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
        <p:nvSpPr>
          <p:cNvPr id="28" name="Text Placeholder 6">
            <a:extLst>
              <a:ext uri="{FF2B5EF4-FFF2-40B4-BE49-F238E27FC236}">
                <a16:creationId xmlns:a16="http://schemas.microsoft.com/office/drawing/2014/main" id="{A8658605-F649-024B-AF69-8D81F0575010}"/>
              </a:ext>
            </a:extLst>
          </p:cNvPr>
          <p:cNvSpPr txBox="1">
            <a:spLocks/>
          </p:cNvSpPr>
          <p:nvPr/>
        </p:nvSpPr>
        <p:spPr>
          <a:xfrm>
            <a:off x="5076270" y="4682224"/>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marcoparenzan</a:t>
            </a:r>
          </a:p>
        </p:txBody>
      </p:sp>
    </p:spTree>
    <p:extLst>
      <p:ext uri="{BB962C8B-B14F-4D97-AF65-F5344CB8AC3E}">
        <p14:creationId xmlns:p14="http://schemas.microsoft.com/office/powerpoint/2010/main" val="28290999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mento grafico 3">
            <a:extLst>
              <a:ext uri="{FF2B5EF4-FFF2-40B4-BE49-F238E27FC236}">
                <a16:creationId xmlns:a16="http://schemas.microsoft.com/office/drawing/2014/main" id="{08AC0A10-C28E-7CB2-29C2-C3566A6C448B}"/>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 r="827"/>
          <a:stretch/>
        </p:blipFill>
        <p:spPr>
          <a:xfrm>
            <a:off x="0" y="0"/>
            <a:ext cx="12192000" cy="6858000"/>
          </a:xfrm>
          <a:prstGeom prst="rect">
            <a:avLst/>
          </a:prstGeom>
        </p:spPr>
      </p:pic>
      <p:grpSp>
        <p:nvGrpSpPr>
          <p:cNvPr id="62" name="Gruppo 61">
            <a:extLst>
              <a:ext uri="{FF2B5EF4-FFF2-40B4-BE49-F238E27FC236}">
                <a16:creationId xmlns:a16="http://schemas.microsoft.com/office/drawing/2014/main" id="{A1A1ADD9-4793-F6C7-9843-7422F6424803}"/>
              </a:ext>
            </a:extLst>
          </p:cNvPr>
          <p:cNvGrpSpPr/>
          <p:nvPr/>
        </p:nvGrpSpPr>
        <p:grpSpPr>
          <a:xfrm>
            <a:off x="2752534" y="1907446"/>
            <a:ext cx="6686933" cy="3043109"/>
            <a:chOff x="2783012" y="2257591"/>
            <a:chExt cx="6686933" cy="3043109"/>
          </a:xfrm>
        </p:grpSpPr>
        <p:pic>
          <p:nvPicPr>
            <p:cNvPr id="6" name="Elemento grafico 5">
              <a:extLst>
                <a:ext uri="{FF2B5EF4-FFF2-40B4-BE49-F238E27FC236}">
                  <a16:creationId xmlns:a16="http://schemas.microsoft.com/office/drawing/2014/main" id="{F01E2DD4-89E4-AF33-931A-CF2322FF8C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90837" y="2257591"/>
              <a:ext cx="6410325" cy="1914314"/>
            </a:xfrm>
            <a:prstGeom prst="rect">
              <a:avLst/>
            </a:prstGeom>
          </p:spPr>
        </p:pic>
        <p:pic>
          <p:nvPicPr>
            <p:cNvPr id="58" name="Elemento grafico 57">
              <a:extLst>
                <a:ext uri="{FF2B5EF4-FFF2-40B4-BE49-F238E27FC236}">
                  <a16:creationId xmlns:a16="http://schemas.microsoft.com/office/drawing/2014/main" id="{F5E91EF7-25E9-61D0-1625-B7884B33C1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90837" y="4400384"/>
              <a:ext cx="6410325" cy="200025"/>
            </a:xfrm>
            <a:prstGeom prst="rect">
              <a:avLst/>
            </a:prstGeom>
          </p:spPr>
        </p:pic>
        <p:pic>
          <p:nvPicPr>
            <p:cNvPr id="61" name="Elemento grafico 60">
              <a:extLst>
                <a:ext uri="{FF2B5EF4-FFF2-40B4-BE49-F238E27FC236}">
                  <a16:creationId xmlns:a16="http://schemas.microsoft.com/office/drawing/2014/main" id="{7677F0D1-9E40-4B51-2467-70AC926CFA4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83012" y="4739134"/>
              <a:ext cx="6686933" cy="561566"/>
            </a:xfrm>
            <a:prstGeom prst="rect">
              <a:avLst/>
            </a:prstGeom>
          </p:spPr>
        </p:pic>
      </p:grpSp>
    </p:spTree>
    <p:extLst>
      <p:ext uri="{BB962C8B-B14F-4D97-AF65-F5344CB8AC3E}">
        <p14:creationId xmlns:p14="http://schemas.microsoft.com/office/powerpoint/2010/main" val="15874212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F6A05A-569C-9C9F-B53D-A55F8E229D2D}"/>
              </a:ext>
            </a:extLst>
          </p:cNvPr>
          <p:cNvSpPr>
            <a:spLocks noGrp="1"/>
          </p:cNvSpPr>
          <p:nvPr>
            <p:ph type="title"/>
          </p:nvPr>
        </p:nvSpPr>
        <p:spPr/>
        <p:txBody>
          <a:bodyPr/>
          <a:lstStyle/>
          <a:p>
            <a:r>
              <a:rPr lang="it-IT" dirty="0"/>
              <a:t>From Relational to Star Schema</a:t>
            </a:r>
          </a:p>
        </p:txBody>
      </p:sp>
      <p:pic>
        <p:nvPicPr>
          <p:cNvPr id="5" name="Content Placeholder 4" descr="A screenshot of a computer screen&#10;&#10;Description automatically generated">
            <a:extLst>
              <a:ext uri="{FF2B5EF4-FFF2-40B4-BE49-F238E27FC236}">
                <a16:creationId xmlns:a16="http://schemas.microsoft.com/office/drawing/2014/main" id="{BA378076-DE46-352A-A009-6CE7AB8662A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495" y="1520825"/>
            <a:ext cx="8622310" cy="4849813"/>
          </a:xfrm>
        </p:spPr>
      </p:pic>
    </p:spTree>
    <p:extLst>
      <p:ext uri="{BB962C8B-B14F-4D97-AF65-F5344CB8AC3E}">
        <p14:creationId xmlns:p14="http://schemas.microsoft.com/office/powerpoint/2010/main" val="38946784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D012E0E-504F-850D-60CF-7276FA305F42}"/>
              </a:ext>
            </a:extLst>
          </p:cNvPr>
          <p:cNvSpPr>
            <a:spLocks noGrp="1"/>
          </p:cNvSpPr>
          <p:nvPr>
            <p:ph type="title"/>
          </p:nvPr>
        </p:nvSpPr>
        <p:spPr/>
        <p:txBody>
          <a:bodyPr/>
          <a:lstStyle/>
          <a:p>
            <a:r>
              <a:rPr lang="it-IT" dirty="0"/>
              <a:t>Fabric vs Synapse Analytics comparison</a:t>
            </a:r>
          </a:p>
        </p:txBody>
      </p:sp>
      <p:graphicFrame>
        <p:nvGraphicFramePr>
          <p:cNvPr id="4" name="Content Placeholder 3">
            <a:extLst>
              <a:ext uri="{FF2B5EF4-FFF2-40B4-BE49-F238E27FC236}">
                <a16:creationId xmlns:a16="http://schemas.microsoft.com/office/drawing/2014/main" id="{9748D88E-A105-44DC-0ECE-B2ECB351734D}"/>
              </a:ext>
            </a:extLst>
          </p:cNvPr>
          <p:cNvGraphicFramePr>
            <a:graphicFrameLocks noGrp="1"/>
          </p:cNvGraphicFramePr>
          <p:nvPr>
            <p:ph idx="1"/>
          </p:nvPr>
        </p:nvGraphicFramePr>
        <p:xfrm>
          <a:off x="457200" y="1520825"/>
          <a:ext cx="11483787" cy="4787860"/>
        </p:xfrm>
        <a:graphic>
          <a:graphicData uri="http://schemas.openxmlformats.org/drawingml/2006/table">
            <a:tbl>
              <a:tblPr/>
              <a:tblGrid>
                <a:gridCol w="2159000">
                  <a:extLst>
                    <a:ext uri="{9D8B030D-6E8A-4147-A177-3AD203B41FA5}">
                      <a16:colId xmlns:a16="http://schemas.microsoft.com/office/drawing/2014/main" val="2856865577"/>
                    </a:ext>
                  </a:extLst>
                </a:gridCol>
                <a:gridCol w="1739900">
                  <a:extLst>
                    <a:ext uri="{9D8B030D-6E8A-4147-A177-3AD203B41FA5}">
                      <a16:colId xmlns:a16="http://schemas.microsoft.com/office/drawing/2014/main" val="2431696156"/>
                    </a:ext>
                  </a:extLst>
                </a:gridCol>
                <a:gridCol w="7584887">
                  <a:extLst>
                    <a:ext uri="{9D8B030D-6E8A-4147-A177-3AD203B41FA5}">
                      <a16:colId xmlns:a16="http://schemas.microsoft.com/office/drawing/2014/main" val="1180799603"/>
                    </a:ext>
                  </a:extLst>
                </a:gridCol>
              </a:tblGrid>
              <a:tr h="77536">
                <a:tc>
                  <a:txBody>
                    <a:bodyPr/>
                    <a:lstStyle/>
                    <a:p>
                      <a:r>
                        <a:rPr lang="it-IT" sz="1050">
                          <a:effectLst/>
                          <a:latin typeface="var(--ff-text)"/>
                        </a:rPr>
                        <a:t>Existing Synapse Feature</a:t>
                      </a:r>
                    </a:p>
                  </a:txBody>
                  <a:tcPr marL="10520" marR="10520" marT="5260" marB="5260" anchor="ctr">
                    <a:lnL>
                      <a:noFill/>
                    </a:lnL>
                    <a:lnR>
                      <a:noFill/>
                    </a:lnR>
                    <a:lnT>
                      <a:noFill/>
                    </a:lnT>
                    <a:lnB>
                      <a:noFill/>
                    </a:lnB>
                    <a:solidFill>
                      <a:srgbClr val="FAFAFA"/>
                    </a:solidFill>
                  </a:tcPr>
                </a:tc>
                <a:tc>
                  <a:txBody>
                    <a:bodyPr/>
                    <a:lstStyle/>
                    <a:p>
                      <a:r>
                        <a:rPr lang="it-IT" sz="1050">
                          <a:effectLst/>
                          <a:latin typeface="var(--ff-text)"/>
                        </a:rPr>
                        <a:t>Fabric Feature</a:t>
                      </a:r>
                    </a:p>
                  </a:txBody>
                  <a:tcPr marL="10520" marR="10520" marT="5260" marB="5260" anchor="ctr">
                    <a:lnL>
                      <a:noFill/>
                    </a:lnL>
                    <a:lnR>
                      <a:noFill/>
                    </a:lnR>
                    <a:lnT>
                      <a:noFill/>
                    </a:lnT>
                    <a:lnB>
                      <a:noFill/>
                    </a:lnB>
                    <a:solidFill>
                      <a:srgbClr val="FAFAFA"/>
                    </a:solidFill>
                  </a:tcPr>
                </a:tc>
                <a:tc>
                  <a:txBody>
                    <a:bodyPr/>
                    <a:lstStyle/>
                    <a:p>
                      <a:r>
                        <a:rPr lang="it-IT" sz="1050">
                          <a:effectLst/>
                          <a:latin typeface="var(--ff-text)"/>
                        </a:rPr>
                        <a:t>Differences</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664962833"/>
                  </a:ext>
                </a:extLst>
              </a:tr>
              <a:tr h="365196">
                <a:tc>
                  <a:txBody>
                    <a:bodyPr/>
                    <a:lstStyle/>
                    <a:p>
                      <a:r>
                        <a:rPr lang="it-IT" sz="1050">
                          <a:effectLst/>
                        </a:rPr>
                        <a:t>SQL Serverless</a:t>
                      </a:r>
                    </a:p>
                  </a:txBody>
                  <a:tcPr marL="10520" marR="10520" marT="5260" marB="5260" anchor="ctr">
                    <a:lnL>
                      <a:noFill/>
                    </a:lnL>
                    <a:lnR>
                      <a:noFill/>
                    </a:lnR>
                    <a:lnT>
                      <a:noFill/>
                    </a:lnT>
                    <a:lnB>
                      <a:noFill/>
                    </a:lnB>
                    <a:solidFill>
                      <a:srgbClr val="FAFAFA"/>
                    </a:solidFill>
                  </a:tcPr>
                </a:tc>
                <a:tc>
                  <a:txBody>
                    <a:bodyPr/>
                    <a:lstStyle/>
                    <a:p>
                      <a:r>
                        <a:rPr lang="it-IT" sz="1050" u="none" strike="noStrike">
                          <a:effectLst/>
                          <a:hlinkClick r:id="rId2"/>
                        </a:rPr>
                        <a:t>SQL Endpoint</a:t>
                      </a:r>
                      <a:endParaRPr lang="it-IT" sz="1050">
                        <a:effectLst/>
                      </a:endParaRPr>
                    </a:p>
                  </a:txBody>
                  <a:tcPr marL="10520" marR="10520" marT="5260" marB="5260" anchor="ctr">
                    <a:lnL>
                      <a:noFill/>
                    </a:lnL>
                    <a:lnR>
                      <a:noFill/>
                    </a:lnR>
                    <a:lnT>
                      <a:noFill/>
                    </a:lnT>
                    <a:lnB>
                      <a:noFill/>
                    </a:lnB>
                    <a:solidFill>
                      <a:srgbClr val="FAFAFA"/>
                    </a:solidFill>
                  </a:tcPr>
                </a:tc>
                <a:tc>
                  <a:txBody>
                    <a:bodyPr/>
                    <a:lstStyle/>
                    <a:p>
                      <a:r>
                        <a:rPr lang="en-US" sz="1050">
                          <a:effectLst/>
                        </a:rPr>
                        <a:t>OPENROWSET syntax not supported, this means that SQL cannot be used to query over files in the lake. However structured data placed in “Tables” area of lake will enable that data to be queried via SQL in the “Default Warehouse”, so this provides similar functionality to OPENROWSET.</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2369865427"/>
                  </a:ext>
                </a:extLst>
              </a:tr>
              <a:tr h="77536">
                <a:tc>
                  <a:txBody>
                    <a:bodyPr/>
                    <a:lstStyle/>
                    <a:p>
                      <a:r>
                        <a:rPr lang="en-US" sz="1050">
                          <a:effectLst/>
                        </a:rPr>
                        <a:t>SQL Dedicated (SQL Data Warehouse)</a:t>
                      </a:r>
                    </a:p>
                  </a:txBody>
                  <a:tcPr marL="10520" marR="10520" marT="5260" marB="5260" anchor="ctr">
                    <a:lnL>
                      <a:noFill/>
                    </a:lnL>
                    <a:lnR>
                      <a:noFill/>
                    </a:lnR>
                    <a:lnT>
                      <a:noFill/>
                    </a:lnT>
                    <a:lnB>
                      <a:noFill/>
                    </a:lnB>
                    <a:solidFill>
                      <a:srgbClr val="FAFAFA"/>
                    </a:solidFill>
                  </a:tcPr>
                </a:tc>
                <a:tc>
                  <a:txBody>
                    <a:bodyPr/>
                    <a:lstStyle/>
                    <a:p>
                      <a:r>
                        <a:rPr lang="it-IT" sz="1050" u="none" strike="noStrike">
                          <a:effectLst/>
                          <a:hlinkClick r:id="rId3"/>
                        </a:rPr>
                        <a:t>Warehouse</a:t>
                      </a:r>
                      <a:endParaRPr lang="it-IT" sz="1050">
                        <a:effectLst/>
                      </a:endParaRPr>
                    </a:p>
                  </a:txBody>
                  <a:tcPr marL="10520" marR="10520" marT="5260" marB="5260" anchor="ctr">
                    <a:lnL>
                      <a:noFill/>
                    </a:lnL>
                    <a:lnR>
                      <a:noFill/>
                    </a:lnR>
                    <a:lnT>
                      <a:noFill/>
                    </a:lnT>
                    <a:lnB>
                      <a:noFill/>
                    </a:lnB>
                    <a:solidFill>
                      <a:srgbClr val="FAFAFA"/>
                    </a:solidFill>
                  </a:tcPr>
                </a:tc>
                <a:tc>
                  <a:txBody>
                    <a:bodyPr/>
                    <a:lstStyle/>
                    <a:p>
                      <a:r>
                        <a:rPr lang="en-US" sz="1050">
                          <a:effectLst/>
                        </a:rPr>
                        <a:t>Warehouse data is now persisted in OneLake .</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1926672199"/>
                  </a:ext>
                </a:extLst>
              </a:tr>
              <a:tr h="295794">
                <a:tc>
                  <a:txBody>
                    <a:bodyPr/>
                    <a:lstStyle/>
                    <a:p>
                      <a:r>
                        <a:rPr lang="it-IT" sz="1050" dirty="0">
                          <a:effectLst/>
                        </a:rPr>
                        <a:t>Apache Spark Pools</a:t>
                      </a:r>
                    </a:p>
                  </a:txBody>
                  <a:tcPr marL="10520" marR="10520" marT="5260" marB="5260" anchor="ctr">
                    <a:lnL>
                      <a:noFill/>
                    </a:lnL>
                    <a:lnR>
                      <a:noFill/>
                    </a:lnR>
                    <a:lnT>
                      <a:noFill/>
                    </a:lnT>
                    <a:lnB>
                      <a:noFill/>
                    </a:lnB>
                    <a:solidFill>
                      <a:srgbClr val="FAFAFA"/>
                    </a:solidFill>
                  </a:tcPr>
                </a:tc>
                <a:tc>
                  <a:txBody>
                    <a:bodyPr/>
                    <a:lstStyle/>
                    <a:p>
                      <a:r>
                        <a:rPr lang="it-IT" sz="1050">
                          <a:effectLst/>
                        </a:rPr>
                        <a:t>Managed Spark Pools</a:t>
                      </a:r>
                    </a:p>
                  </a:txBody>
                  <a:tcPr marL="10520" marR="10520" marT="5260" marB="5260" anchor="ctr">
                    <a:lnL>
                      <a:noFill/>
                    </a:lnL>
                    <a:lnR>
                      <a:noFill/>
                    </a:lnR>
                    <a:lnT>
                      <a:noFill/>
                    </a:lnT>
                    <a:lnB>
                      <a:noFill/>
                    </a:lnB>
                    <a:solidFill>
                      <a:srgbClr val="FAFAFA"/>
                    </a:solidFill>
                  </a:tcPr>
                </a:tc>
                <a:tc>
                  <a:txBody>
                    <a:bodyPr/>
                    <a:lstStyle/>
                    <a:p>
                      <a:r>
                        <a:rPr lang="en-US" sz="1050">
                          <a:effectLst/>
                        </a:rPr>
                        <a:t>Fabric is SaaS so there is no need to create and manage Spark pools. It will be possible to choose which version of Spark environment you wish to use and to load specific Python packages into your environment, including an option to do this dynamically within a Notebook. Performance improvements mean that underlying Spark environment “spins up” in seconds rather minutes.</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1700943641"/>
                  </a:ext>
                </a:extLst>
              </a:tr>
              <a:tr h="223041">
                <a:tc>
                  <a:txBody>
                    <a:bodyPr/>
                    <a:lstStyle/>
                    <a:p>
                      <a:r>
                        <a:rPr lang="it-IT" sz="1050">
                          <a:effectLst/>
                        </a:rPr>
                        <a:t>Apache Spark Notebooks</a:t>
                      </a:r>
                    </a:p>
                  </a:txBody>
                  <a:tcPr marL="10520" marR="10520" marT="5260" marB="5260" anchor="ctr">
                    <a:lnL>
                      <a:noFill/>
                    </a:lnL>
                    <a:lnR>
                      <a:noFill/>
                    </a:lnR>
                    <a:lnT>
                      <a:noFill/>
                    </a:lnT>
                    <a:lnB>
                      <a:noFill/>
                    </a:lnB>
                    <a:solidFill>
                      <a:srgbClr val="FAFAFA"/>
                    </a:solidFill>
                  </a:tcPr>
                </a:tc>
                <a:tc>
                  <a:txBody>
                    <a:bodyPr/>
                    <a:lstStyle/>
                    <a:p>
                      <a:r>
                        <a:rPr lang="it-IT" sz="1050" u="none" strike="noStrike">
                          <a:effectLst/>
                          <a:hlinkClick r:id="rId4"/>
                        </a:rPr>
                        <a:t>Notebook</a:t>
                      </a:r>
                      <a:endParaRPr lang="it-IT" sz="1050">
                        <a:effectLst/>
                      </a:endParaRPr>
                    </a:p>
                  </a:txBody>
                  <a:tcPr marL="10520" marR="10520" marT="5260" marB="5260" anchor="ctr">
                    <a:lnL>
                      <a:noFill/>
                    </a:lnL>
                    <a:lnR>
                      <a:noFill/>
                    </a:lnR>
                    <a:lnT>
                      <a:noFill/>
                    </a:lnT>
                    <a:lnB>
                      <a:noFill/>
                    </a:lnB>
                    <a:solidFill>
                      <a:srgbClr val="FAFAFA"/>
                    </a:solidFill>
                  </a:tcPr>
                </a:tc>
                <a:tc>
                  <a:txBody>
                    <a:bodyPr/>
                    <a:lstStyle/>
                    <a:p>
                      <a:r>
                        <a:rPr lang="en-US" sz="1050">
                          <a:effectLst/>
                        </a:rPr>
                        <a:t>A number of new features have been added: comments – ability to add comments to Notebooks similar to Word; co-editing – multiple users can open and edit a Notebook simultaneously; data wrangler – new utilities are available in Notebooks to enable data to be explored.</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3600079593"/>
                  </a:ext>
                </a:extLst>
              </a:tr>
              <a:tr h="77536">
                <a:tc>
                  <a:txBody>
                    <a:bodyPr/>
                    <a:lstStyle/>
                    <a:p>
                      <a:r>
                        <a:rPr lang="it-IT" sz="1050">
                          <a:effectLst/>
                        </a:rPr>
                        <a:t>Apache Spark Jobs</a:t>
                      </a:r>
                    </a:p>
                  </a:txBody>
                  <a:tcPr marL="10520" marR="10520" marT="5260" marB="5260" anchor="ctr">
                    <a:lnL>
                      <a:noFill/>
                    </a:lnL>
                    <a:lnR>
                      <a:noFill/>
                    </a:lnR>
                    <a:lnT>
                      <a:noFill/>
                    </a:lnT>
                    <a:lnB>
                      <a:noFill/>
                    </a:lnB>
                    <a:solidFill>
                      <a:srgbClr val="FAFAFA"/>
                    </a:solidFill>
                  </a:tcPr>
                </a:tc>
                <a:tc>
                  <a:txBody>
                    <a:bodyPr/>
                    <a:lstStyle/>
                    <a:p>
                      <a:r>
                        <a:rPr lang="it-IT" sz="1050" u="none" strike="noStrike">
                          <a:effectLst/>
                          <a:hlinkClick r:id="rId5"/>
                        </a:rPr>
                        <a:t>Spark Job Definition</a:t>
                      </a:r>
                      <a:endParaRPr lang="it-IT" sz="1050">
                        <a:effectLst/>
                      </a:endParaRPr>
                    </a:p>
                  </a:txBody>
                  <a:tcPr marL="10520" marR="10520" marT="5260" marB="5260" anchor="ctr">
                    <a:lnL>
                      <a:noFill/>
                    </a:lnL>
                    <a:lnR>
                      <a:noFill/>
                    </a:lnR>
                    <a:lnT>
                      <a:noFill/>
                    </a:lnT>
                    <a:lnB>
                      <a:noFill/>
                    </a:lnB>
                    <a:solidFill>
                      <a:srgbClr val="FAFAFA"/>
                    </a:solidFill>
                  </a:tcPr>
                </a:tc>
                <a:tc>
                  <a:txBody>
                    <a:bodyPr/>
                    <a:lstStyle/>
                    <a:p>
                      <a:endParaRPr lang="it-IT" sz="1050">
                        <a:effectLst/>
                      </a:endParaRP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4150865089"/>
                  </a:ext>
                </a:extLst>
              </a:tr>
              <a:tr h="77536">
                <a:tc>
                  <a:txBody>
                    <a:bodyPr/>
                    <a:lstStyle/>
                    <a:p>
                      <a:r>
                        <a:rPr lang="it-IT" sz="1050">
                          <a:effectLst/>
                        </a:rPr>
                        <a:t>Data Explorer (KQL Scripts)</a:t>
                      </a:r>
                    </a:p>
                  </a:txBody>
                  <a:tcPr marL="10520" marR="10520" marT="5260" marB="5260" anchor="ctr">
                    <a:lnL>
                      <a:noFill/>
                    </a:lnL>
                    <a:lnR>
                      <a:noFill/>
                    </a:lnR>
                    <a:lnT>
                      <a:noFill/>
                    </a:lnT>
                    <a:lnB>
                      <a:noFill/>
                    </a:lnB>
                    <a:solidFill>
                      <a:srgbClr val="FAFAFA"/>
                    </a:solidFill>
                  </a:tcPr>
                </a:tc>
                <a:tc>
                  <a:txBody>
                    <a:bodyPr/>
                    <a:lstStyle/>
                    <a:p>
                      <a:r>
                        <a:rPr lang="it-IT" sz="1050" u="none" strike="noStrike">
                          <a:effectLst/>
                          <a:hlinkClick r:id="rId6"/>
                        </a:rPr>
                        <a:t>KQL Queryset</a:t>
                      </a:r>
                      <a:endParaRPr lang="it-IT" sz="1050">
                        <a:effectLst/>
                      </a:endParaRPr>
                    </a:p>
                  </a:txBody>
                  <a:tcPr marL="10520" marR="10520" marT="5260" marB="5260" anchor="ctr">
                    <a:lnL>
                      <a:noFill/>
                    </a:lnL>
                    <a:lnR>
                      <a:noFill/>
                    </a:lnR>
                    <a:lnT>
                      <a:noFill/>
                    </a:lnT>
                    <a:lnB>
                      <a:noFill/>
                    </a:lnB>
                    <a:solidFill>
                      <a:srgbClr val="FAFAFA"/>
                    </a:solidFill>
                  </a:tcPr>
                </a:tc>
                <a:tc>
                  <a:txBody>
                    <a:bodyPr/>
                    <a:lstStyle/>
                    <a:p>
                      <a:endParaRPr lang="it-IT" sz="1050">
                        <a:effectLst/>
                      </a:endParaRP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1390766037"/>
                  </a:ext>
                </a:extLst>
              </a:tr>
              <a:tr h="77536">
                <a:tc>
                  <a:txBody>
                    <a:bodyPr/>
                    <a:lstStyle/>
                    <a:p>
                      <a:r>
                        <a:rPr lang="it-IT" sz="1050">
                          <a:effectLst/>
                        </a:rPr>
                        <a:t>Data Explorer Database</a:t>
                      </a:r>
                    </a:p>
                  </a:txBody>
                  <a:tcPr marL="10520" marR="10520" marT="5260" marB="5260" anchor="ctr">
                    <a:lnL>
                      <a:noFill/>
                    </a:lnL>
                    <a:lnR>
                      <a:noFill/>
                    </a:lnR>
                    <a:lnT>
                      <a:noFill/>
                    </a:lnT>
                    <a:lnB>
                      <a:noFill/>
                    </a:lnB>
                    <a:solidFill>
                      <a:srgbClr val="FAFAFA"/>
                    </a:solidFill>
                  </a:tcPr>
                </a:tc>
                <a:tc>
                  <a:txBody>
                    <a:bodyPr/>
                    <a:lstStyle/>
                    <a:p>
                      <a:r>
                        <a:rPr lang="it-IT" sz="1050" u="none" strike="noStrike">
                          <a:effectLst/>
                          <a:hlinkClick r:id="rId7"/>
                        </a:rPr>
                        <a:t>KQL Database</a:t>
                      </a:r>
                      <a:endParaRPr lang="it-IT" sz="1050">
                        <a:effectLst/>
                      </a:endParaRPr>
                    </a:p>
                  </a:txBody>
                  <a:tcPr marL="10520" marR="10520" marT="5260" marB="5260" anchor="ctr">
                    <a:lnL>
                      <a:noFill/>
                    </a:lnL>
                    <a:lnR>
                      <a:noFill/>
                    </a:lnR>
                    <a:lnT>
                      <a:noFill/>
                    </a:lnT>
                    <a:lnB>
                      <a:noFill/>
                    </a:lnB>
                    <a:solidFill>
                      <a:srgbClr val="FAFAFA"/>
                    </a:solidFill>
                  </a:tcPr>
                </a:tc>
                <a:tc>
                  <a:txBody>
                    <a:bodyPr/>
                    <a:lstStyle/>
                    <a:p>
                      <a:endParaRPr lang="it-IT" sz="1050">
                        <a:effectLst/>
                      </a:endParaRP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1536123128"/>
                  </a:ext>
                </a:extLst>
              </a:tr>
              <a:tr h="77536">
                <a:tc>
                  <a:txBody>
                    <a:bodyPr/>
                    <a:lstStyle/>
                    <a:p>
                      <a:r>
                        <a:rPr lang="it-IT" sz="1050">
                          <a:effectLst/>
                        </a:rPr>
                        <a:t>Synapse Link</a:t>
                      </a:r>
                    </a:p>
                  </a:txBody>
                  <a:tcPr marL="10520" marR="10520" marT="5260" marB="5260" anchor="ctr">
                    <a:lnL>
                      <a:noFill/>
                    </a:lnL>
                    <a:lnR>
                      <a:noFill/>
                    </a:lnR>
                    <a:lnT>
                      <a:noFill/>
                    </a:lnT>
                    <a:lnB>
                      <a:noFill/>
                    </a:lnB>
                    <a:solidFill>
                      <a:srgbClr val="FAFAFA"/>
                    </a:solidFill>
                  </a:tcPr>
                </a:tc>
                <a:tc>
                  <a:txBody>
                    <a:bodyPr/>
                    <a:lstStyle/>
                    <a:p>
                      <a:r>
                        <a:rPr lang="en-US" sz="1050">
                          <a:effectLst/>
                        </a:rPr>
                        <a:t>Not yet available in Fabric.</a:t>
                      </a:r>
                    </a:p>
                  </a:txBody>
                  <a:tcPr marL="10520" marR="10520" marT="5260" marB="5260" anchor="ctr">
                    <a:lnL>
                      <a:noFill/>
                    </a:lnL>
                    <a:lnR>
                      <a:noFill/>
                    </a:lnR>
                    <a:lnT>
                      <a:noFill/>
                    </a:lnT>
                    <a:lnB>
                      <a:noFill/>
                    </a:lnB>
                    <a:solidFill>
                      <a:srgbClr val="FAFAFA"/>
                    </a:solidFill>
                  </a:tcPr>
                </a:tc>
                <a:tc>
                  <a:txBody>
                    <a:bodyPr/>
                    <a:lstStyle/>
                    <a:p>
                      <a:r>
                        <a:rPr lang="en-US" sz="1050">
                          <a:effectLst/>
                        </a:rPr>
                        <a:t>Synapse link is not currently available on Fabric. Hopefully we will see this at some point in the future.</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2065314776"/>
                  </a:ext>
                </a:extLst>
              </a:tr>
              <a:tr h="223041">
                <a:tc>
                  <a:txBody>
                    <a:bodyPr/>
                    <a:lstStyle/>
                    <a:p>
                      <a:r>
                        <a:rPr lang="it-IT" sz="1050">
                          <a:effectLst/>
                        </a:rPr>
                        <a:t>Synapse Studio</a:t>
                      </a:r>
                    </a:p>
                  </a:txBody>
                  <a:tcPr marL="10520" marR="10520" marT="5260" marB="5260" anchor="ctr">
                    <a:lnL>
                      <a:noFill/>
                    </a:lnL>
                    <a:lnR>
                      <a:noFill/>
                    </a:lnR>
                    <a:lnT>
                      <a:noFill/>
                    </a:lnT>
                    <a:lnB>
                      <a:noFill/>
                    </a:lnB>
                    <a:solidFill>
                      <a:srgbClr val="FAFAFA"/>
                    </a:solidFill>
                  </a:tcPr>
                </a:tc>
                <a:tc>
                  <a:txBody>
                    <a:bodyPr/>
                    <a:lstStyle/>
                    <a:p>
                      <a:r>
                        <a:rPr lang="en-US" sz="1050">
                          <a:effectLst/>
                        </a:rPr>
                        <a:t>Replaced by new Power BI based interface.</a:t>
                      </a:r>
                    </a:p>
                  </a:txBody>
                  <a:tcPr marL="10520" marR="10520" marT="5260" marB="5260" anchor="ctr">
                    <a:lnL>
                      <a:noFill/>
                    </a:lnL>
                    <a:lnR>
                      <a:noFill/>
                    </a:lnR>
                    <a:lnT>
                      <a:noFill/>
                    </a:lnT>
                    <a:lnB>
                      <a:noFill/>
                    </a:lnB>
                    <a:solidFill>
                      <a:srgbClr val="FAFAFA"/>
                    </a:solidFill>
                  </a:tcPr>
                </a:tc>
                <a:tc>
                  <a:txBody>
                    <a:bodyPr/>
                    <a:lstStyle/>
                    <a:p>
                      <a:r>
                        <a:rPr lang="en-US" sz="1050" dirty="0">
                          <a:effectLst/>
                        </a:rPr>
                        <a:t>Workspaces are used to </a:t>
                      </a:r>
                      <a:r>
                        <a:rPr lang="en-US" sz="1050" dirty="0" err="1">
                          <a:effectLst/>
                        </a:rPr>
                        <a:t>organise</a:t>
                      </a:r>
                      <a:r>
                        <a:rPr lang="en-US" sz="1050" dirty="0">
                          <a:effectLst/>
                        </a:rPr>
                        <a:t> assets and to drive some aspects of security. User experience is now </a:t>
                      </a:r>
                      <a:r>
                        <a:rPr lang="en-US" sz="1050" dirty="0" err="1">
                          <a:effectLst/>
                        </a:rPr>
                        <a:t>organised</a:t>
                      </a:r>
                      <a:r>
                        <a:rPr lang="en-US" sz="1050" dirty="0">
                          <a:effectLst/>
                        </a:rPr>
                        <a:t> around specific personas “Data Engineering”, “Data Science”, “Data Warehousing” and “Real-time Analytics”, then you still have Power BI, Data Factory and Reflex as stand alone tools.</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3022582276"/>
                  </a:ext>
                </a:extLst>
              </a:tr>
              <a:tr h="334809">
                <a:tc>
                  <a:txBody>
                    <a:bodyPr/>
                    <a:lstStyle/>
                    <a:p>
                      <a:r>
                        <a:rPr lang="it-IT" sz="1050">
                          <a:effectLst/>
                        </a:rPr>
                        <a:t>Git Integration</a:t>
                      </a:r>
                    </a:p>
                  </a:txBody>
                  <a:tcPr marL="10520" marR="10520" marT="5260" marB="5260" anchor="ctr">
                    <a:lnL>
                      <a:noFill/>
                    </a:lnL>
                    <a:lnR>
                      <a:noFill/>
                    </a:lnR>
                    <a:lnT>
                      <a:noFill/>
                    </a:lnT>
                    <a:lnB>
                      <a:noFill/>
                    </a:lnB>
                    <a:solidFill>
                      <a:srgbClr val="FAFAFA"/>
                    </a:solidFill>
                  </a:tcPr>
                </a:tc>
                <a:tc>
                  <a:txBody>
                    <a:bodyPr/>
                    <a:lstStyle/>
                    <a:p>
                      <a:r>
                        <a:rPr lang="it-IT" sz="1050">
                          <a:effectLst/>
                        </a:rPr>
                        <a:t>Git Integration</a:t>
                      </a:r>
                    </a:p>
                  </a:txBody>
                  <a:tcPr marL="10520" marR="10520" marT="5260" marB="5260" anchor="ctr">
                    <a:lnL>
                      <a:noFill/>
                    </a:lnL>
                    <a:lnR>
                      <a:noFill/>
                    </a:lnR>
                    <a:lnT>
                      <a:noFill/>
                    </a:lnT>
                    <a:lnB>
                      <a:noFill/>
                    </a:lnB>
                    <a:solidFill>
                      <a:srgbClr val="FAFAFA"/>
                    </a:solidFill>
                  </a:tcPr>
                </a:tc>
                <a:tc>
                  <a:txBody>
                    <a:bodyPr/>
                    <a:lstStyle/>
                    <a:p>
                      <a:r>
                        <a:rPr lang="en-US" sz="1050">
                          <a:effectLst/>
                        </a:rPr>
                        <a:t>Fabric supports Git integration in a similar manner to Synapse allowing a Fabric Workspace to be synchronised with a Git workspace. However there are significant improvements due to the way that artefacts such as Notebooks are captured in source control because they will adapt their native file format rather than the proprietary JSON format adopted by Synapse. The adoption of the native syntax makes it significantly easier to track and review changes.</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3655417694"/>
                  </a:ext>
                </a:extLst>
              </a:tr>
              <a:tr h="392205">
                <a:tc>
                  <a:txBody>
                    <a:bodyPr/>
                    <a:lstStyle/>
                    <a:p>
                      <a:r>
                        <a:rPr lang="it-IT" sz="1050">
                          <a:effectLst/>
                        </a:rPr>
                        <a:t>ML / MLOps</a:t>
                      </a:r>
                    </a:p>
                  </a:txBody>
                  <a:tcPr marL="10520" marR="10520" marT="5260" marB="5260" anchor="ctr">
                    <a:lnL>
                      <a:noFill/>
                    </a:lnL>
                    <a:lnR>
                      <a:noFill/>
                    </a:lnR>
                    <a:lnT>
                      <a:noFill/>
                    </a:lnT>
                    <a:lnB>
                      <a:noFill/>
                    </a:lnB>
                    <a:solidFill>
                      <a:srgbClr val="FAFAFA"/>
                    </a:solidFill>
                  </a:tcPr>
                </a:tc>
                <a:tc>
                  <a:txBody>
                    <a:bodyPr/>
                    <a:lstStyle/>
                    <a:p>
                      <a:r>
                        <a:rPr lang="it-IT" sz="1050" u="none" strike="noStrike">
                          <a:effectLst/>
                          <a:hlinkClick r:id="rId8"/>
                        </a:rPr>
                        <a:t>Data Science</a:t>
                      </a:r>
                      <a:endParaRPr lang="it-IT" sz="1050">
                        <a:effectLst/>
                      </a:endParaRPr>
                    </a:p>
                  </a:txBody>
                  <a:tcPr marL="10520" marR="10520" marT="5260" marB="5260" anchor="ctr">
                    <a:lnL>
                      <a:noFill/>
                    </a:lnL>
                    <a:lnR>
                      <a:noFill/>
                    </a:lnR>
                    <a:lnT>
                      <a:noFill/>
                    </a:lnT>
                    <a:lnB>
                      <a:noFill/>
                    </a:lnB>
                    <a:solidFill>
                      <a:srgbClr val="FAFAFA"/>
                    </a:solidFill>
                  </a:tcPr>
                </a:tc>
                <a:tc>
                  <a:txBody>
                    <a:bodyPr/>
                    <a:lstStyle/>
                    <a:p>
                      <a:r>
                        <a:rPr lang="en-US" sz="1050" dirty="0">
                          <a:effectLst/>
                        </a:rPr>
                        <a:t>Models can be registered and experiments tracked using a native </a:t>
                      </a:r>
                      <a:r>
                        <a:rPr lang="en-US" sz="1050" dirty="0" err="1">
                          <a:effectLst/>
                        </a:rPr>
                        <a:t>MLFlow</a:t>
                      </a:r>
                      <a:r>
                        <a:rPr lang="en-US" sz="1050" dirty="0">
                          <a:effectLst/>
                        </a:rPr>
                        <a:t> endpoint provided by Fabric. To do this in Synapse would require creating an instance of Azure Machine Learning and integrating this with your Synapse environment. The core work to clean, prepare, </a:t>
                      </a:r>
                      <a:r>
                        <a:rPr lang="en-US" sz="1050" dirty="0" err="1">
                          <a:effectLst/>
                        </a:rPr>
                        <a:t>featurize</a:t>
                      </a:r>
                      <a:r>
                        <a:rPr lang="en-US" sz="1050" dirty="0">
                          <a:effectLst/>
                        </a:rPr>
                        <a:t>, train and evaluate model is still performed in Notebooks on the Spark platform using open source libraries such as </a:t>
                      </a:r>
                      <a:r>
                        <a:rPr lang="en-US" sz="1050" dirty="0" err="1">
                          <a:effectLst/>
                        </a:rPr>
                        <a:t>SynapseML</a:t>
                      </a:r>
                      <a:r>
                        <a:rPr lang="en-US" sz="1050" dirty="0">
                          <a:effectLst/>
                        </a:rPr>
                        <a:t> providing continuity with notebooks which have been developed on the Synapse platform.</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2494532318"/>
                  </a:ext>
                </a:extLst>
              </a:tr>
              <a:tr h="223041">
                <a:tc>
                  <a:txBody>
                    <a:bodyPr/>
                    <a:lstStyle/>
                    <a:p>
                      <a:r>
                        <a:rPr lang="it-IT" sz="1050">
                          <a:effectLst/>
                        </a:rPr>
                        <a:t>Mapping Data Flows</a:t>
                      </a:r>
                    </a:p>
                  </a:txBody>
                  <a:tcPr marL="10520" marR="10520" marT="5260" marB="5260" anchor="ctr">
                    <a:lnL>
                      <a:noFill/>
                    </a:lnL>
                    <a:lnR>
                      <a:noFill/>
                    </a:lnR>
                    <a:lnT>
                      <a:noFill/>
                    </a:lnT>
                    <a:lnB>
                      <a:noFill/>
                    </a:lnB>
                    <a:solidFill>
                      <a:srgbClr val="FAFAFA"/>
                    </a:solidFill>
                  </a:tcPr>
                </a:tc>
                <a:tc>
                  <a:txBody>
                    <a:bodyPr/>
                    <a:lstStyle/>
                    <a:p>
                      <a:r>
                        <a:rPr lang="it-IT" sz="1050">
                          <a:effectLst/>
                        </a:rPr>
                        <a:t>Not supported by Fabric.</a:t>
                      </a:r>
                    </a:p>
                  </a:txBody>
                  <a:tcPr marL="10520" marR="10520" marT="5260" marB="5260" anchor="ctr">
                    <a:lnL>
                      <a:noFill/>
                    </a:lnL>
                    <a:lnR>
                      <a:noFill/>
                    </a:lnR>
                    <a:lnT>
                      <a:noFill/>
                    </a:lnT>
                    <a:lnB>
                      <a:noFill/>
                    </a:lnB>
                    <a:solidFill>
                      <a:srgbClr val="FAFAFA"/>
                    </a:solidFill>
                  </a:tcPr>
                </a:tc>
                <a:tc>
                  <a:txBody>
                    <a:bodyPr/>
                    <a:lstStyle/>
                    <a:p>
                      <a:r>
                        <a:rPr lang="en-US" sz="1050">
                          <a:effectLst/>
                        </a:rPr>
                        <a:t>Mapping Data Flows is the “no code / low code” graphical user interface that can be used to transform data in Synapse. This is not supported by Fabric, to achieve similar functionality you should consider new </a:t>
                      </a:r>
                      <a:r>
                        <a:rPr lang="en-US" sz="1050" u="none" strike="noStrike">
                          <a:effectLst/>
                          <a:hlinkClick r:id="rId9"/>
                        </a:rPr>
                        <a:t>Dataflow Gen2 (Power Query)</a:t>
                      </a:r>
                      <a:r>
                        <a:rPr lang="en-US" sz="1050">
                          <a:effectLst/>
                        </a:rPr>
                        <a:t> tool.</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2491616351"/>
                  </a:ext>
                </a:extLst>
              </a:tr>
              <a:tr h="150288">
                <a:tc>
                  <a:txBody>
                    <a:bodyPr/>
                    <a:lstStyle/>
                    <a:p>
                      <a:r>
                        <a:rPr lang="it-IT" sz="1050">
                          <a:effectLst/>
                        </a:rPr>
                        <a:t>Pipelines</a:t>
                      </a:r>
                    </a:p>
                  </a:txBody>
                  <a:tcPr marL="10520" marR="10520" marT="5260" marB="5260" anchor="ctr">
                    <a:lnL>
                      <a:noFill/>
                    </a:lnL>
                    <a:lnR>
                      <a:noFill/>
                    </a:lnR>
                    <a:lnT>
                      <a:noFill/>
                    </a:lnT>
                    <a:lnB>
                      <a:noFill/>
                    </a:lnB>
                    <a:solidFill>
                      <a:srgbClr val="FAFAFA"/>
                    </a:solidFill>
                  </a:tcPr>
                </a:tc>
                <a:tc>
                  <a:txBody>
                    <a:bodyPr/>
                    <a:lstStyle/>
                    <a:p>
                      <a:r>
                        <a:rPr lang="it-IT" sz="1050" u="none" strike="noStrike">
                          <a:effectLst/>
                          <a:hlinkClick r:id="rId10"/>
                        </a:rPr>
                        <a:t>Data Pipelines</a:t>
                      </a:r>
                      <a:endParaRPr lang="it-IT" sz="1050">
                        <a:effectLst/>
                      </a:endParaRPr>
                    </a:p>
                  </a:txBody>
                  <a:tcPr marL="10520" marR="10520" marT="5260" marB="5260" anchor="ctr">
                    <a:lnL>
                      <a:noFill/>
                    </a:lnL>
                    <a:lnR>
                      <a:noFill/>
                    </a:lnR>
                    <a:lnT>
                      <a:noFill/>
                    </a:lnT>
                    <a:lnB>
                      <a:noFill/>
                    </a:lnB>
                    <a:solidFill>
                      <a:srgbClr val="FAFAFA"/>
                    </a:solidFill>
                  </a:tcPr>
                </a:tc>
                <a:tc>
                  <a:txBody>
                    <a:bodyPr/>
                    <a:lstStyle/>
                    <a:p>
                      <a:r>
                        <a:rPr lang="en-US" sz="1050" dirty="0">
                          <a:effectLst/>
                        </a:rPr>
                        <a:t>Some pipeline actions have been removed in Fabric. For example, integration with Machine Learning features is now via Notebook rather than Pipelines.</a:t>
                      </a:r>
                    </a:p>
                  </a:txBody>
                  <a:tcPr marL="10520" marR="10520" marT="5260" marB="5260" anchor="ctr">
                    <a:lnL>
                      <a:noFill/>
                    </a:lnL>
                    <a:lnR>
                      <a:noFill/>
                    </a:lnR>
                    <a:lnT>
                      <a:noFill/>
                    </a:lnT>
                    <a:lnB>
                      <a:noFill/>
                    </a:lnB>
                    <a:solidFill>
                      <a:srgbClr val="FAFAFA"/>
                    </a:solidFill>
                  </a:tcPr>
                </a:tc>
                <a:extLst>
                  <a:ext uri="{0D108BD9-81ED-4DB2-BD59-A6C34878D82A}">
                    <a16:rowId xmlns:a16="http://schemas.microsoft.com/office/drawing/2014/main" val="3244704142"/>
                  </a:ext>
                </a:extLst>
              </a:tr>
            </a:tbl>
          </a:graphicData>
        </a:graphic>
      </p:graphicFrame>
      <p:sp>
        <p:nvSpPr>
          <p:cNvPr id="10" name="TextBox 9">
            <a:extLst>
              <a:ext uri="{FF2B5EF4-FFF2-40B4-BE49-F238E27FC236}">
                <a16:creationId xmlns:a16="http://schemas.microsoft.com/office/drawing/2014/main" id="{B4A88615-BBEA-8B0C-F57D-CC00777C980E}"/>
              </a:ext>
            </a:extLst>
          </p:cNvPr>
          <p:cNvSpPr txBox="1"/>
          <p:nvPr/>
        </p:nvSpPr>
        <p:spPr>
          <a:xfrm>
            <a:off x="4289424" y="6428092"/>
            <a:ext cx="7267575" cy="276999"/>
          </a:xfrm>
          <a:prstGeom prst="rect">
            <a:avLst/>
          </a:prstGeom>
          <a:solidFill>
            <a:schemeClr val="bg1"/>
          </a:solidFill>
        </p:spPr>
        <p:txBody>
          <a:bodyPr wrap="square">
            <a:spAutoFit/>
          </a:bodyPr>
          <a:lstStyle/>
          <a:p>
            <a:r>
              <a:rPr lang="it-IT" sz="1200" dirty="0">
                <a:hlinkClick r:id="rId11"/>
              </a:rPr>
              <a:t>https://endjin.com/blog/2023/05/azure-synapse-analytics-versus-microsoft-fabric-a-side-by-side-comparison</a:t>
            </a:r>
            <a:r>
              <a:rPr lang="it-IT" sz="1200" dirty="0"/>
              <a:t> </a:t>
            </a:r>
          </a:p>
        </p:txBody>
      </p:sp>
    </p:spTree>
    <p:extLst>
      <p:ext uri="{BB962C8B-B14F-4D97-AF65-F5344CB8AC3E}">
        <p14:creationId xmlns:p14="http://schemas.microsoft.com/office/powerpoint/2010/main" val="844137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24D0E-6D22-C4ED-85B5-57509E28388F}"/>
              </a:ext>
            </a:extLst>
          </p:cNvPr>
          <p:cNvSpPr>
            <a:spLocks noGrp="1"/>
          </p:cNvSpPr>
          <p:nvPr>
            <p:ph type="title"/>
          </p:nvPr>
        </p:nvSpPr>
        <p:spPr/>
        <p:txBody>
          <a:bodyPr/>
          <a:lstStyle/>
          <a:p>
            <a:r>
              <a:rPr lang="it-IT" dirty="0"/>
              <a:t>Two SQL Endpoints</a:t>
            </a:r>
          </a:p>
        </p:txBody>
      </p:sp>
      <p:pic>
        <p:nvPicPr>
          <p:cNvPr id="11" name="Content Placeholder 10">
            <a:extLst>
              <a:ext uri="{FF2B5EF4-FFF2-40B4-BE49-F238E27FC236}">
                <a16:creationId xmlns:a16="http://schemas.microsoft.com/office/drawing/2014/main" id="{0982908B-F7E4-AE62-5BD1-858CD7016B77}"/>
              </a:ext>
            </a:extLst>
          </p:cNvPr>
          <p:cNvPicPr>
            <a:picLocks noGrp="1" noChangeAspect="1"/>
          </p:cNvPicPr>
          <p:nvPr>
            <p:ph idx="1"/>
          </p:nvPr>
        </p:nvPicPr>
        <p:blipFill>
          <a:blip r:embed="rId2"/>
          <a:stretch>
            <a:fillRect/>
          </a:stretch>
        </p:blipFill>
        <p:spPr>
          <a:xfrm>
            <a:off x="844506" y="1520825"/>
            <a:ext cx="10744287" cy="4849813"/>
          </a:xfrm>
        </p:spPr>
      </p:pic>
    </p:spTree>
    <p:extLst>
      <p:ext uri="{BB962C8B-B14F-4D97-AF65-F5344CB8AC3E}">
        <p14:creationId xmlns:p14="http://schemas.microsoft.com/office/powerpoint/2010/main" val="28220801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96484-683E-4352-09ED-BC5C135F2E7B}"/>
              </a:ext>
            </a:extLst>
          </p:cNvPr>
          <p:cNvSpPr>
            <a:spLocks noGrp="1"/>
          </p:cNvSpPr>
          <p:nvPr>
            <p:ph type="title"/>
          </p:nvPr>
        </p:nvSpPr>
        <p:spPr/>
        <p:txBody>
          <a:bodyPr/>
          <a:lstStyle/>
          <a:p>
            <a:r>
              <a:rPr lang="it-IT"/>
              <a:t>Nel caso di slide di solo testo</a:t>
            </a:r>
          </a:p>
        </p:txBody>
      </p:sp>
      <p:sp>
        <p:nvSpPr>
          <p:cNvPr id="3" name="Content Placeholder 2">
            <a:extLst>
              <a:ext uri="{FF2B5EF4-FFF2-40B4-BE49-F238E27FC236}">
                <a16:creationId xmlns:a16="http://schemas.microsoft.com/office/drawing/2014/main" id="{155B89A8-300F-C51D-24A9-4DC2B1AE0529}"/>
              </a:ext>
            </a:extLst>
          </p:cNvPr>
          <p:cNvSpPr>
            <a:spLocks noGrp="1"/>
          </p:cNvSpPr>
          <p:nvPr>
            <p:ph idx="1"/>
          </p:nvPr>
        </p:nvSpPr>
        <p:spPr/>
        <p:txBody>
          <a:bodyPr>
            <a:noAutofit/>
          </a:bodyPr>
          <a:lstStyle/>
          <a:p>
            <a:pPr marL="0" indent="0">
              <a:buNone/>
            </a:pPr>
            <a:r>
              <a:rPr lang="en-US" sz="2400"/>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Lorem Ipsum is simply dummy text of the printing and typesetting industry.</a:t>
            </a:r>
          </a:p>
          <a:p>
            <a:pPr marL="0" indent="0">
              <a:buNone/>
            </a:pPr>
            <a:endParaRPr lang="en-US" sz="2400"/>
          </a:p>
          <a:p>
            <a:pPr marL="0" indent="0">
              <a:buNone/>
            </a:pPr>
            <a:r>
              <a:rPr lang="en-US" sz="2400" u="sng"/>
              <a:t>Eventuale titoletto:</a:t>
            </a:r>
          </a:p>
          <a:p>
            <a:pPr marL="0" indent="0">
              <a:buNone/>
            </a:pPr>
            <a:r>
              <a:rPr lang="en-US" sz="2400"/>
              <a:t>It was popularised in the 1960s with the release of Letraset sheets containing Lorem Ipsum passages, and more recently with desktop publishing software like Aldus PageMaker including versions of Lorem Ipsum. Lorem Ipsum is simply dummy text of the printing and typesetting industry. Lorem Ipsum has been the industry's standard dummy text ever since the 1500s, when an unknown printer took a galley of type and scrambled it to make a type specimen book. </a:t>
            </a:r>
          </a:p>
        </p:txBody>
      </p:sp>
    </p:spTree>
    <p:extLst>
      <p:ext uri="{BB962C8B-B14F-4D97-AF65-F5344CB8AC3E}">
        <p14:creationId xmlns:p14="http://schemas.microsoft.com/office/powerpoint/2010/main" val="1291278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A79555-AD2E-9367-DAC0-E8D27A02924F}"/>
              </a:ext>
            </a:extLst>
          </p:cNvPr>
          <p:cNvSpPr>
            <a:spLocks noGrp="1"/>
          </p:cNvSpPr>
          <p:nvPr>
            <p:ph type="title"/>
          </p:nvPr>
        </p:nvSpPr>
        <p:spPr/>
        <p:txBody>
          <a:bodyPr/>
          <a:lstStyle/>
          <a:p>
            <a:r>
              <a:rPr lang="it-IT" dirty="0"/>
              <a:t>[Dal 2022] Perchè Azure Synapse Analytics?</a:t>
            </a:r>
          </a:p>
        </p:txBody>
      </p:sp>
      <p:sp>
        <p:nvSpPr>
          <p:cNvPr id="4" name="Content Placeholder 3">
            <a:extLst>
              <a:ext uri="{FF2B5EF4-FFF2-40B4-BE49-F238E27FC236}">
                <a16:creationId xmlns:a16="http://schemas.microsoft.com/office/drawing/2014/main" id="{C068863D-653F-15E7-9000-90A3414115BB}"/>
              </a:ext>
            </a:extLst>
          </p:cNvPr>
          <p:cNvSpPr>
            <a:spLocks noGrp="1"/>
          </p:cNvSpPr>
          <p:nvPr>
            <p:ph idx="1"/>
          </p:nvPr>
        </p:nvSpPr>
        <p:spPr/>
        <p:txBody>
          <a:bodyPr>
            <a:normAutofit/>
          </a:bodyPr>
          <a:lstStyle/>
          <a:p>
            <a:r>
              <a:rPr lang="it-IT" dirty="0"/>
              <a:t>Convergenza dei servizi runtime e supporto nativo alla pausa</a:t>
            </a:r>
          </a:p>
          <a:p>
            <a:r>
              <a:rPr lang="it-IT" dirty="0"/>
              <a:t>Convergenza verso Workspace e Studio experience (ADX work in progress)</a:t>
            </a:r>
          </a:p>
          <a:p>
            <a:r>
              <a:rPr lang="it-IT" dirty="0"/>
              <a:t>Serverless SQL Pool e pricing model</a:t>
            </a:r>
          </a:p>
          <a:p>
            <a:r>
              <a:rPr lang="it-IT" dirty="0"/>
              <a:t>External Table/Data Lake model</a:t>
            </a:r>
          </a:p>
          <a:p>
            <a:r>
              <a:rPr lang="it-IT" dirty="0"/>
              <a:t>SQL sia come linguaggio che come EndPoint</a:t>
            </a:r>
          </a:p>
          <a:p>
            <a:r>
              <a:rPr lang="it-IT" dirty="0"/>
              <a:t>Apache Spark interoperability</a:t>
            </a:r>
          </a:p>
          <a:p>
            <a:r>
              <a:rPr lang="it-IT" dirty="0"/>
              <a:t>Approccio Low Code</a:t>
            </a:r>
          </a:p>
          <a:p>
            <a:r>
              <a:rPr lang="it-IT" dirty="0"/>
              <a:t>Azure Synapse Analytics Links in vari servizi</a:t>
            </a:r>
          </a:p>
          <a:p>
            <a:endParaRPr lang="it-IT" dirty="0"/>
          </a:p>
          <a:p>
            <a:endParaRPr lang="it-IT" dirty="0"/>
          </a:p>
        </p:txBody>
      </p:sp>
      <p:pic>
        <p:nvPicPr>
          <p:cNvPr id="2" name="Picture 1" descr="Text, application&#10;&#10;Description automatically generated">
            <a:extLst>
              <a:ext uri="{FF2B5EF4-FFF2-40B4-BE49-F238E27FC236}">
                <a16:creationId xmlns:a16="http://schemas.microsoft.com/office/drawing/2014/main" id="{4D7D8ACF-9994-31C1-EF36-236E76BEE8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084" y="2490461"/>
            <a:ext cx="11159612" cy="304197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62386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96104-7FA5-EE5A-DBE2-471A35901DBC}"/>
              </a:ext>
            </a:extLst>
          </p:cNvPr>
          <p:cNvSpPr>
            <a:spLocks noGrp="1"/>
          </p:cNvSpPr>
          <p:nvPr>
            <p:ph type="title"/>
          </p:nvPr>
        </p:nvSpPr>
        <p:spPr>
          <a:xfrm>
            <a:off x="457200" y="365126"/>
            <a:ext cx="9660183" cy="1036292"/>
          </a:xfrm>
        </p:spPr>
        <p:txBody>
          <a:bodyPr/>
          <a:lstStyle/>
          <a:p>
            <a:r>
              <a:rPr lang="en-US"/>
              <a:t>Testo e immagine</a:t>
            </a:r>
            <a:endParaRPr lang="it-IT"/>
          </a:p>
        </p:txBody>
      </p:sp>
      <p:sp>
        <p:nvSpPr>
          <p:cNvPr id="3" name="Content Placeholder 2">
            <a:extLst>
              <a:ext uri="{FF2B5EF4-FFF2-40B4-BE49-F238E27FC236}">
                <a16:creationId xmlns:a16="http://schemas.microsoft.com/office/drawing/2014/main" id="{25CA405A-9831-B487-6FC4-FA14C1A57439}"/>
              </a:ext>
            </a:extLst>
          </p:cNvPr>
          <p:cNvSpPr>
            <a:spLocks noGrp="1"/>
          </p:cNvSpPr>
          <p:nvPr>
            <p:ph sz="half" idx="1"/>
          </p:nvPr>
        </p:nvSpPr>
        <p:spPr>
          <a:xfrm>
            <a:off x="457200" y="1490870"/>
            <a:ext cx="5562600" cy="4860234"/>
          </a:xfrm>
        </p:spPr>
        <p:txBody>
          <a:bodyPr/>
          <a:lstStyle/>
          <a:p>
            <a:r>
              <a:rPr lang="en-US"/>
              <a:t>Testo lorem ipsos Don't let your ego get too close to your position, so that if your position gets shot down, your ego doesn't go with it. Create Simple &amp; Creative Slide Presentation With Us. Don't let your ego get too close to your position.</a:t>
            </a:r>
          </a:p>
          <a:p>
            <a:r>
              <a:rPr lang="en-US"/>
              <a:t>shot down, your ego doesn't go with it. Create Simple &amp; Creative Slide Presentation With Us. Don't let your ego get too close to your position.</a:t>
            </a:r>
          </a:p>
        </p:txBody>
      </p:sp>
      <p:pic>
        <p:nvPicPr>
          <p:cNvPr id="5" name="Picture Placeholder 30">
            <a:extLst>
              <a:ext uri="{FF2B5EF4-FFF2-40B4-BE49-F238E27FC236}">
                <a16:creationId xmlns:a16="http://schemas.microsoft.com/office/drawing/2014/main" id="{3F086EBE-EB02-20E0-3CA9-243BFA94010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rcRect/>
          <a:stretch/>
        </p:blipFill>
        <p:spPr>
          <a:xfrm>
            <a:off x="6829900" y="1490663"/>
            <a:ext cx="4247199" cy="4860925"/>
          </a:xfrm>
        </p:spPr>
      </p:pic>
      <p:sp>
        <p:nvSpPr>
          <p:cNvPr id="6" name="CasellaDiTesto 8">
            <a:extLst>
              <a:ext uri="{FF2B5EF4-FFF2-40B4-BE49-F238E27FC236}">
                <a16:creationId xmlns:a16="http://schemas.microsoft.com/office/drawing/2014/main" id="{A96E3A5F-F609-D23A-8982-A7C76973F014}"/>
              </a:ext>
            </a:extLst>
          </p:cNvPr>
          <p:cNvSpPr txBox="1"/>
          <p:nvPr/>
        </p:nvSpPr>
        <p:spPr>
          <a:xfrm>
            <a:off x="7406376" y="3026636"/>
            <a:ext cx="3438818" cy="1446550"/>
          </a:xfrm>
          <a:prstGeom prst="rect">
            <a:avLst/>
          </a:prstGeom>
          <a:solidFill>
            <a:srgbClr val="666666"/>
          </a:solidFill>
        </p:spPr>
        <p:txBody>
          <a:bodyPr wrap="square" rtlCol="0">
            <a:spAutoFit/>
          </a:bodyPr>
          <a:lstStyle/>
          <a:p>
            <a:pPr algn="ctr"/>
            <a:r>
              <a:rPr lang="it-IT" sz="4400" dirty="0">
                <a:solidFill>
                  <a:schemeClr val="bg1"/>
                </a:solidFill>
              </a:rPr>
              <a:t>IMMAGINE D’ESEMPIO</a:t>
            </a:r>
          </a:p>
        </p:txBody>
      </p:sp>
    </p:spTree>
    <p:extLst>
      <p:ext uri="{BB962C8B-B14F-4D97-AF65-F5344CB8AC3E}">
        <p14:creationId xmlns:p14="http://schemas.microsoft.com/office/powerpoint/2010/main" val="41164681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BCE29D3-841E-43FD-A0DA-A73D39D6D1CE}"/>
              </a:ext>
            </a:extLst>
          </p:cNvPr>
          <p:cNvSpPr>
            <a:spLocks noGrp="1"/>
          </p:cNvSpPr>
          <p:nvPr>
            <p:ph type="title"/>
          </p:nvPr>
        </p:nvSpPr>
        <p:spPr/>
        <p:txBody>
          <a:bodyPr/>
          <a:lstStyle/>
          <a:p>
            <a:r>
              <a:rPr lang="it-IT" dirty="0"/>
              <a:t>Nel caso di testo e icona</a:t>
            </a:r>
          </a:p>
        </p:txBody>
      </p:sp>
      <p:sp>
        <p:nvSpPr>
          <p:cNvPr id="19" name="Content Placeholder 18">
            <a:extLst>
              <a:ext uri="{FF2B5EF4-FFF2-40B4-BE49-F238E27FC236}">
                <a16:creationId xmlns:a16="http://schemas.microsoft.com/office/drawing/2014/main" id="{2A18412A-514E-783B-92D0-4AC769A6ECDD}"/>
              </a:ext>
            </a:extLst>
          </p:cNvPr>
          <p:cNvSpPr>
            <a:spLocks noGrp="1"/>
          </p:cNvSpPr>
          <p:nvPr>
            <p:ph sz="half" idx="1"/>
          </p:nvPr>
        </p:nvSpPr>
        <p:spPr/>
        <p:txBody>
          <a:bodyPr/>
          <a:lstStyle/>
          <a:p>
            <a:r>
              <a:rPr lang="en-US"/>
              <a:t>Testo lorem ipsos Don't let your ego get too close to your position, so that if your position gets shot down, your ego doesn't go with it.</a:t>
            </a:r>
          </a:p>
          <a:p>
            <a:r>
              <a:rPr lang="en-US"/>
              <a:t>Create Simple &amp; Creative Slide Presentation With Us. Don't let your ego get too close to your position.</a:t>
            </a:r>
          </a:p>
          <a:p>
            <a:r>
              <a:rPr lang="en-US"/>
              <a:t>Create Simple &amp; Creative Slide Presentation With Us. Don't let your ego get too close to your position. </a:t>
            </a:r>
          </a:p>
        </p:txBody>
      </p:sp>
      <p:sp>
        <p:nvSpPr>
          <p:cNvPr id="3" name="Text Placeholder 2">
            <a:extLst>
              <a:ext uri="{FF2B5EF4-FFF2-40B4-BE49-F238E27FC236}">
                <a16:creationId xmlns:a16="http://schemas.microsoft.com/office/drawing/2014/main" id="{F7677031-D177-27CD-732D-5915E16915CA}"/>
              </a:ext>
            </a:extLst>
          </p:cNvPr>
          <p:cNvSpPr>
            <a:spLocks noGrp="1"/>
          </p:cNvSpPr>
          <p:nvPr>
            <p:ph sz="half" idx="2"/>
          </p:nvPr>
        </p:nvSpPr>
        <p:spPr/>
        <p:txBody>
          <a:bodyPr/>
          <a:lstStyle/>
          <a:p>
            <a:endParaRPr lang="it-IT"/>
          </a:p>
        </p:txBody>
      </p:sp>
      <p:pic>
        <p:nvPicPr>
          <p:cNvPr id="8" name="Elemento grafico 7" descr="Computer con riempimento a tinta unita">
            <a:extLst>
              <a:ext uri="{FF2B5EF4-FFF2-40B4-BE49-F238E27FC236}">
                <a16:creationId xmlns:a16="http://schemas.microsoft.com/office/drawing/2014/main" id="{BCADE7B1-D023-48A4-BB0E-6C750CD439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151099" y="1235826"/>
            <a:ext cx="4870611" cy="4870611"/>
          </a:xfrm>
          <a:prstGeom prst="rect">
            <a:avLst/>
          </a:prstGeom>
        </p:spPr>
      </p:pic>
    </p:spTree>
    <p:extLst>
      <p:ext uri="{BB962C8B-B14F-4D97-AF65-F5344CB8AC3E}">
        <p14:creationId xmlns:p14="http://schemas.microsoft.com/office/powerpoint/2010/main" val="803144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ABCE29D3-841E-43FD-A0DA-A73D39D6D1CE}"/>
              </a:ext>
            </a:extLst>
          </p:cNvPr>
          <p:cNvSpPr>
            <a:spLocks noGrp="1"/>
          </p:cNvSpPr>
          <p:nvPr>
            <p:ph type="title"/>
          </p:nvPr>
        </p:nvSpPr>
        <p:spPr/>
        <p:txBody>
          <a:bodyPr/>
          <a:lstStyle/>
          <a:p>
            <a:r>
              <a:rPr lang="it-IT" dirty="0"/>
              <a:t>Nel caso di testo e icona</a:t>
            </a:r>
          </a:p>
        </p:txBody>
      </p:sp>
      <p:sp>
        <p:nvSpPr>
          <p:cNvPr id="19" name="Content Placeholder 18">
            <a:extLst>
              <a:ext uri="{FF2B5EF4-FFF2-40B4-BE49-F238E27FC236}">
                <a16:creationId xmlns:a16="http://schemas.microsoft.com/office/drawing/2014/main" id="{2A18412A-514E-783B-92D0-4AC769A6ECDD}"/>
              </a:ext>
            </a:extLst>
          </p:cNvPr>
          <p:cNvSpPr>
            <a:spLocks noGrp="1"/>
          </p:cNvSpPr>
          <p:nvPr>
            <p:ph sz="half" idx="1"/>
          </p:nvPr>
        </p:nvSpPr>
        <p:spPr/>
        <p:txBody>
          <a:bodyPr/>
          <a:lstStyle/>
          <a:p>
            <a:r>
              <a:rPr lang="en-US"/>
              <a:t>Testo lorem ipsos Don't let your ego get too close to your position, so that if your position gets shot down, your ego doesn't go with it.</a:t>
            </a:r>
          </a:p>
          <a:p>
            <a:r>
              <a:rPr lang="en-US"/>
              <a:t>Create Simple &amp; Creative Slide Presentation With Us. Don't let your ego get too close to your position.</a:t>
            </a:r>
          </a:p>
          <a:p>
            <a:r>
              <a:rPr lang="en-US"/>
              <a:t>Create Simple &amp; Creative Slide Presentation With Us. Don't let your ego get too close to your position. </a:t>
            </a:r>
          </a:p>
        </p:txBody>
      </p:sp>
      <p:sp>
        <p:nvSpPr>
          <p:cNvPr id="3" name="Text Placeholder 2">
            <a:extLst>
              <a:ext uri="{FF2B5EF4-FFF2-40B4-BE49-F238E27FC236}">
                <a16:creationId xmlns:a16="http://schemas.microsoft.com/office/drawing/2014/main" id="{F7677031-D177-27CD-732D-5915E16915CA}"/>
              </a:ext>
            </a:extLst>
          </p:cNvPr>
          <p:cNvSpPr>
            <a:spLocks noGrp="1"/>
          </p:cNvSpPr>
          <p:nvPr>
            <p:ph sz="half" idx="2"/>
          </p:nvPr>
        </p:nvSpPr>
        <p:spPr/>
        <p:txBody>
          <a:bodyPr/>
          <a:lstStyle/>
          <a:p>
            <a:endParaRPr lang="it-IT"/>
          </a:p>
        </p:txBody>
      </p:sp>
      <p:pic>
        <p:nvPicPr>
          <p:cNvPr id="8" name="Elemento grafico 7">
            <a:extLst>
              <a:ext uri="{FF2B5EF4-FFF2-40B4-BE49-F238E27FC236}">
                <a16:creationId xmlns:a16="http://schemas.microsoft.com/office/drawing/2014/main" id="{BCADE7B1-D023-48A4-BB0E-6C750CD439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6151099" y="1235826"/>
            <a:ext cx="4870611" cy="4870611"/>
          </a:xfrm>
          <a:prstGeom prst="rect">
            <a:avLst/>
          </a:prstGeom>
        </p:spPr>
      </p:pic>
    </p:spTree>
    <p:extLst>
      <p:ext uri="{BB962C8B-B14F-4D97-AF65-F5344CB8AC3E}">
        <p14:creationId xmlns:p14="http://schemas.microsoft.com/office/powerpoint/2010/main" val="2696832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ttangolo con angoli arrotondati 2">
            <a:extLst>
              <a:ext uri="{FF2B5EF4-FFF2-40B4-BE49-F238E27FC236}">
                <a16:creationId xmlns:a16="http://schemas.microsoft.com/office/drawing/2014/main" id="{E77FA0AF-329E-43A2-B1E4-7BD5CB35044D}"/>
              </a:ext>
            </a:extLst>
          </p:cNvPr>
          <p:cNvSpPr/>
          <p:nvPr/>
        </p:nvSpPr>
        <p:spPr>
          <a:xfrm>
            <a:off x="1491916" y="2117558"/>
            <a:ext cx="1395663" cy="1311442"/>
          </a:xfrm>
          <a:prstGeom prst="roundRect">
            <a:avLst/>
          </a:prstGeom>
          <a:solidFill>
            <a:srgbClr val="BD2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Rettangolo con angoli arrotondati 3">
            <a:extLst>
              <a:ext uri="{FF2B5EF4-FFF2-40B4-BE49-F238E27FC236}">
                <a16:creationId xmlns:a16="http://schemas.microsoft.com/office/drawing/2014/main" id="{33984E94-0750-4B59-B606-EA986B01CE7C}"/>
              </a:ext>
            </a:extLst>
          </p:cNvPr>
          <p:cNvSpPr/>
          <p:nvPr/>
        </p:nvSpPr>
        <p:spPr>
          <a:xfrm>
            <a:off x="5398168" y="2117558"/>
            <a:ext cx="1395663" cy="1311442"/>
          </a:xfrm>
          <a:prstGeom prst="roundRect">
            <a:avLst/>
          </a:prstGeom>
          <a:solidFill>
            <a:srgbClr val="BD2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Rettangolo con angoli arrotondati 4">
            <a:extLst>
              <a:ext uri="{FF2B5EF4-FFF2-40B4-BE49-F238E27FC236}">
                <a16:creationId xmlns:a16="http://schemas.microsoft.com/office/drawing/2014/main" id="{7BF08E58-BEE7-478F-8FA6-44A5A320DB25}"/>
              </a:ext>
            </a:extLst>
          </p:cNvPr>
          <p:cNvSpPr/>
          <p:nvPr/>
        </p:nvSpPr>
        <p:spPr>
          <a:xfrm>
            <a:off x="9304420" y="2117558"/>
            <a:ext cx="1395663" cy="1311442"/>
          </a:xfrm>
          <a:prstGeom prst="roundRect">
            <a:avLst/>
          </a:prstGeom>
          <a:solidFill>
            <a:srgbClr val="BD27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7">
            <a:extLst>
              <a:ext uri="{FF2B5EF4-FFF2-40B4-BE49-F238E27FC236}">
                <a16:creationId xmlns:a16="http://schemas.microsoft.com/office/drawing/2014/main" id="{1D10EF70-6149-4116-BF09-5A12FAB9041E}"/>
              </a:ext>
            </a:extLst>
          </p:cNvPr>
          <p:cNvSpPr txBox="1"/>
          <p:nvPr/>
        </p:nvSpPr>
        <p:spPr>
          <a:xfrm>
            <a:off x="357767" y="4049513"/>
            <a:ext cx="3663958" cy="1245790"/>
          </a:xfrm>
          <a:prstGeom prst="rect">
            <a:avLst/>
          </a:prstGeom>
          <a:noFill/>
          <a:ln>
            <a:noFill/>
          </a:ln>
        </p:spPr>
        <p:txBody>
          <a:bodyPr wrap="square" rtlCol="0">
            <a:spAutoFit/>
          </a:bodyPr>
          <a:lstStyle/>
          <a:p>
            <a:pPr algn="ctr">
              <a:lnSpc>
                <a:spcPts val="2300"/>
              </a:lnSpc>
            </a:pPr>
            <a:r>
              <a:rPr lang="en-GB" sz="1600" dirty="0" err="1">
                <a:latin typeface="+mj-lt"/>
              </a:rPr>
              <a:t>Consetetur</a:t>
            </a:r>
            <a:r>
              <a:rPr lang="en-GB" sz="1600" dirty="0">
                <a:latin typeface="+mj-lt"/>
              </a:rPr>
              <a:t> </a:t>
            </a:r>
            <a:r>
              <a:rPr lang="en-GB" sz="1600" dirty="0" err="1">
                <a:latin typeface="+mj-lt"/>
              </a:rPr>
              <a:t>sadipscing</a:t>
            </a:r>
            <a:r>
              <a:rPr lang="en-GB" sz="1600" dirty="0">
                <a:latin typeface="+mj-lt"/>
              </a:rPr>
              <a:t> </a:t>
            </a:r>
            <a:r>
              <a:rPr lang="en-GB" sz="1600" dirty="0" err="1">
                <a:latin typeface="+mj-lt"/>
              </a:rPr>
              <a:t>elitr</a:t>
            </a:r>
            <a:r>
              <a:rPr lang="en-GB" sz="1600" dirty="0">
                <a:latin typeface="+mj-lt"/>
              </a:rPr>
              <a:t>, </a:t>
            </a:r>
            <a:r>
              <a:rPr lang="en-GB" sz="1600" dirty="0" err="1">
                <a:latin typeface="+mj-lt"/>
              </a:rPr>
              <a:t>sed</a:t>
            </a:r>
            <a:r>
              <a:rPr lang="en-GB" sz="1600" dirty="0">
                <a:latin typeface="+mj-lt"/>
              </a:rPr>
              <a:t> </a:t>
            </a:r>
            <a:r>
              <a:rPr lang="en-GB" sz="1600" dirty="0" err="1">
                <a:latin typeface="+mj-lt"/>
              </a:rPr>
              <a:t>diam</a:t>
            </a:r>
            <a:r>
              <a:rPr lang="en-GB" sz="1600" dirty="0">
                <a:latin typeface="+mj-lt"/>
              </a:rPr>
              <a:t> </a:t>
            </a:r>
            <a:r>
              <a:rPr lang="en-GB" sz="1600" dirty="0" err="1">
                <a:latin typeface="+mj-lt"/>
              </a:rPr>
              <a:t>nonumy</a:t>
            </a:r>
            <a:r>
              <a:rPr lang="en-GB" sz="1600" dirty="0">
                <a:latin typeface="+mj-lt"/>
              </a:rPr>
              <a:t> </a:t>
            </a:r>
            <a:r>
              <a:rPr lang="en-GB" sz="1600" dirty="0" err="1">
                <a:latin typeface="+mj-lt"/>
              </a:rPr>
              <a:t>eirmod</a:t>
            </a:r>
            <a:r>
              <a:rPr lang="en-GB" sz="1600" dirty="0">
                <a:latin typeface="+mj-lt"/>
              </a:rPr>
              <a:t> </a:t>
            </a:r>
            <a:r>
              <a:rPr lang="en-GB" sz="1600" dirty="0" err="1">
                <a:latin typeface="+mj-lt"/>
              </a:rPr>
              <a:t>tempor</a:t>
            </a:r>
            <a:r>
              <a:rPr lang="en-GB" sz="1600" dirty="0">
                <a:latin typeface="+mj-lt"/>
              </a:rPr>
              <a:t> </a:t>
            </a:r>
            <a:r>
              <a:rPr lang="en-GB" sz="1600" dirty="0" err="1">
                <a:latin typeface="+mj-lt"/>
              </a:rPr>
              <a:t>invidunt</a:t>
            </a:r>
            <a:r>
              <a:rPr lang="en-GB" sz="1600" dirty="0">
                <a:latin typeface="+mj-lt"/>
              </a:rPr>
              <a:t> </a:t>
            </a:r>
            <a:r>
              <a:rPr lang="en-GB" sz="1600" dirty="0" err="1">
                <a:latin typeface="+mj-lt"/>
              </a:rPr>
              <a:t>ut</a:t>
            </a:r>
            <a:r>
              <a:rPr lang="en-GB" sz="1600" dirty="0">
                <a:latin typeface="+mj-lt"/>
              </a:rPr>
              <a:t> </a:t>
            </a:r>
            <a:r>
              <a:rPr lang="en-GB" sz="1600" dirty="0" err="1">
                <a:latin typeface="+mj-lt"/>
              </a:rPr>
              <a:t>labore</a:t>
            </a:r>
            <a:r>
              <a:rPr lang="en-GB" sz="1600" dirty="0">
                <a:latin typeface="+mj-lt"/>
              </a:rPr>
              <a:t> et dolore magna </a:t>
            </a:r>
            <a:r>
              <a:rPr lang="en-GB" sz="1600" dirty="0" err="1">
                <a:latin typeface="+mj-lt"/>
              </a:rPr>
              <a:t>aliquyam</a:t>
            </a:r>
            <a:r>
              <a:rPr lang="en-GB" sz="1600" dirty="0">
                <a:latin typeface="+mj-lt"/>
              </a:rPr>
              <a:t> </a:t>
            </a:r>
            <a:r>
              <a:rPr lang="en-GB" sz="1600" dirty="0" err="1">
                <a:latin typeface="+mj-lt"/>
              </a:rPr>
              <a:t>erat</a:t>
            </a:r>
            <a:r>
              <a:rPr lang="en-GB" sz="1600" dirty="0">
                <a:latin typeface="+mj-lt"/>
              </a:rPr>
              <a:t>, </a:t>
            </a:r>
            <a:r>
              <a:rPr lang="en-GB" sz="1600" dirty="0" err="1">
                <a:latin typeface="+mj-lt"/>
              </a:rPr>
              <a:t>sed</a:t>
            </a:r>
            <a:r>
              <a:rPr lang="en-GB" sz="1600" dirty="0">
                <a:latin typeface="+mj-lt"/>
              </a:rPr>
              <a:t> </a:t>
            </a:r>
            <a:r>
              <a:rPr lang="en-GB" sz="1600" dirty="0" err="1">
                <a:latin typeface="+mj-lt"/>
              </a:rPr>
              <a:t>diam</a:t>
            </a:r>
            <a:r>
              <a:rPr lang="en-GB" sz="1600" dirty="0">
                <a:latin typeface="+mj-lt"/>
              </a:rPr>
              <a:t> </a:t>
            </a:r>
            <a:r>
              <a:rPr lang="en-GB" sz="1600" dirty="0" err="1">
                <a:latin typeface="+mj-lt"/>
              </a:rPr>
              <a:t>voluptua</a:t>
            </a:r>
            <a:r>
              <a:rPr lang="en-GB" sz="1600" dirty="0">
                <a:latin typeface="+mj-lt"/>
              </a:rPr>
              <a:t>. At </a:t>
            </a:r>
            <a:r>
              <a:rPr lang="en-GB" sz="1600" dirty="0" err="1">
                <a:latin typeface="+mj-lt"/>
              </a:rPr>
              <a:t>vero</a:t>
            </a:r>
            <a:r>
              <a:rPr lang="en-GB" sz="1600" dirty="0">
                <a:latin typeface="+mj-lt"/>
              </a:rPr>
              <a:t> </a:t>
            </a:r>
            <a:r>
              <a:rPr lang="en-GB" sz="1600" dirty="0" err="1">
                <a:latin typeface="+mj-lt"/>
              </a:rPr>
              <a:t>eos</a:t>
            </a:r>
            <a:endParaRPr lang="en-GB" sz="1600" dirty="0">
              <a:latin typeface="+mj-lt"/>
            </a:endParaRPr>
          </a:p>
        </p:txBody>
      </p:sp>
      <p:sp>
        <p:nvSpPr>
          <p:cNvPr id="7" name="TextBox 8">
            <a:extLst>
              <a:ext uri="{FF2B5EF4-FFF2-40B4-BE49-F238E27FC236}">
                <a16:creationId xmlns:a16="http://schemas.microsoft.com/office/drawing/2014/main" id="{556A6A08-B5DB-433E-9BC4-410E0D2957C7}"/>
              </a:ext>
            </a:extLst>
          </p:cNvPr>
          <p:cNvSpPr txBox="1"/>
          <p:nvPr/>
        </p:nvSpPr>
        <p:spPr>
          <a:xfrm>
            <a:off x="130012" y="3662227"/>
            <a:ext cx="4119469" cy="387286"/>
          </a:xfrm>
          <a:prstGeom prst="rect">
            <a:avLst/>
          </a:prstGeom>
          <a:noFill/>
          <a:ln>
            <a:noFill/>
          </a:ln>
        </p:spPr>
        <p:txBody>
          <a:bodyPr wrap="square" rtlCol="0">
            <a:spAutoFit/>
          </a:bodyPr>
          <a:lstStyle/>
          <a:p>
            <a:pPr algn="ctr">
              <a:lnSpc>
                <a:spcPts val="2300"/>
              </a:lnSpc>
            </a:pPr>
            <a:r>
              <a:rPr lang="id-ID" b="1" dirty="0">
                <a:solidFill>
                  <a:srgbClr val="666666"/>
                </a:solidFill>
              </a:rPr>
              <a:t>First </a:t>
            </a:r>
            <a:r>
              <a:rPr lang="en-GB" b="1" dirty="0">
                <a:solidFill>
                  <a:srgbClr val="666666"/>
                </a:solidFill>
              </a:rPr>
              <a:t>Header</a:t>
            </a:r>
          </a:p>
        </p:txBody>
      </p:sp>
      <p:sp>
        <p:nvSpPr>
          <p:cNvPr id="8" name="TextBox 7">
            <a:extLst>
              <a:ext uri="{FF2B5EF4-FFF2-40B4-BE49-F238E27FC236}">
                <a16:creationId xmlns:a16="http://schemas.microsoft.com/office/drawing/2014/main" id="{4CF6393B-A23B-4AD3-AEC8-8B4E298B56C5}"/>
              </a:ext>
            </a:extLst>
          </p:cNvPr>
          <p:cNvSpPr txBox="1"/>
          <p:nvPr/>
        </p:nvSpPr>
        <p:spPr>
          <a:xfrm>
            <a:off x="4278563" y="4081095"/>
            <a:ext cx="3663958" cy="1245790"/>
          </a:xfrm>
          <a:prstGeom prst="rect">
            <a:avLst/>
          </a:prstGeom>
          <a:noFill/>
          <a:ln>
            <a:noFill/>
          </a:ln>
        </p:spPr>
        <p:txBody>
          <a:bodyPr wrap="square" rtlCol="0">
            <a:spAutoFit/>
          </a:bodyPr>
          <a:lstStyle/>
          <a:p>
            <a:pPr algn="ctr">
              <a:lnSpc>
                <a:spcPts val="2300"/>
              </a:lnSpc>
            </a:pPr>
            <a:r>
              <a:rPr lang="en-GB" sz="1600" err="1">
                <a:latin typeface="+mj-lt"/>
              </a:rPr>
              <a:t>Consetetur</a:t>
            </a:r>
            <a:r>
              <a:rPr lang="en-GB" sz="1600">
                <a:latin typeface="+mj-lt"/>
              </a:rPr>
              <a:t> </a:t>
            </a:r>
            <a:r>
              <a:rPr lang="en-GB" sz="1600" err="1">
                <a:latin typeface="+mj-lt"/>
              </a:rPr>
              <a:t>sadipscing</a:t>
            </a:r>
            <a:r>
              <a:rPr lang="en-GB" sz="1600">
                <a:latin typeface="+mj-lt"/>
              </a:rPr>
              <a:t> </a:t>
            </a:r>
            <a:r>
              <a:rPr lang="en-GB" sz="1600" err="1">
                <a:latin typeface="+mj-lt"/>
              </a:rPr>
              <a:t>elitr</a:t>
            </a:r>
            <a:r>
              <a:rPr lang="en-GB" sz="1600">
                <a:latin typeface="+mj-lt"/>
              </a:rPr>
              <a:t>, </a:t>
            </a:r>
            <a:r>
              <a:rPr lang="en-GB" sz="1600" err="1">
                <a:latin typeface="+mj-lt"/>
              </a:rPr>
              <a:t>sed</a:t>
            </a:r>
            <a:r>
              <a:rPr lang="en-GB" sz="1600">
                <a:latin typeface="+mj-lt"/>
              </a:rPr>
              <a:t> </a:t>
            </a:r>
            <a:r>
              <a:rPr lang="en-GB" sz="1600" err="1">
                <a:latin typeface="+mj-lt"/>
              </a:rPr>
              <a:t>diam</a:t>
            </a:r>
            <a:r>
              <a:rPr lang="en-GB" sz="1600">
                <a:latin typeface="+mj-lt"/>
              </a:rPr>
              <a:t> </a:t>
            </a:r>
            <a:r>
              <a:rPr lang="en-GB" sz="1600" err="1">
                <a:latin typeface="+mj-lt"/>
              </a:rPr>
              <a:t>nonumy</a:t>
            </a:r>
            <a:r>
              <a:rPr lang="en-GB" sz="1600">
                <a:latin typeface="+mj-lt"/>
              </a:rPr>
              <a:t> </a:t>
            </a:r>
            <a:r>
              <a:rPr lang="en-GB" sz="1600" err="1">
                <a:latin typeface="+mj-lt"/>
              </a:rPr>
              <a:t>eirmod</a:t>
            </a:r>
            <a:r>
              <a:rPr lang="en-GB" sz="1600">
                <a:latin typeface="+mj-lt"/>
              </a:rPr>
              <a:t> </a:t>
            </a:r>
            <a:r>
              <a:rPr lang="en-GB" sz="1600" err="1">
                <a:latin typeface="+mj-lt"/>
              </a:rPr>
              <a:t>tempor</a:t>
            </a:r>
            <a:r>
              <a:rPr lang="en-GB" sz="1600">
                <a:latin typeface="+mj-lt"/>
              </a:rPr>
              <a:t> </a:t>
            </a:r>
            <a:r>
              <a:rPr lang="en-GB" sz="1600" err="1">
                <a:latin typeface="+mj-lt"/>
              </a:rPr>
              <a:t>invidunt</a:t>
            </a:r>
            <a:r>
              <a:rPr lang="en-GB" sz="1600">
                <a:latin typeface="+mj-lt"/>
              </a:rPr>
              <a:t> </a:t>
            </a:r>
            <a:r>
              <a:rPr lang="en-GB" sz="1600" err="1">
                <a:latin typeface="+mj-lt"/>
              </a:rPr>
              <a:t>ut</a:t>
            </a:r>
            <a:r>
              <a:rPr lang="en-GB" sz="1600">
                <a:latin typeface="+mj-lt"/>
              </a:rPr>
              <a:t> </a:t>
            </a:r>
            <a:r>
              <a:rPr lang="en-GB" sz="1600" err="1">
                <a:latin typeface="+mj-lt"/>
              </a:rPr>
              <a:t>labore</a:t>
            </a:r>
            <a:r>
              <a:rPr lang="en-GB" sz="1600">
                <a:latin typeface="+mj-lt"/>
              </a:rPr>
              <a:t> et dolore magna </a:t>
            </a:r>
            <a:r>
              <a:rPr lang="en-GB" sz="1600" err="1">
                <a:latin typeface="+mj-lt"/>
              </a:rPr>
              <a:t>aliquyam</a:t>
            </a:r>
            <a:r>
              <a:rPr lang="en-GB" sz="1600">
                <a:latin typeface="+mj-lt"/>
              </a:rPr>
              <a:t> </a:t>
            </a:r>
            <a:r>
              <a:rPr lang="en-GB" sz="1600" err="1">
                <a:latin typeface="+mj-lt"/>
              </a:rPr>
              <a:t>erat</a:t>
            </a:r>
            <a:r>
              <a:rPr lang="en-GB" sz="1600">
                <a:latin typeface="+mj-lt"/>
              </a:rPr>
              <a:t>, </a:t>
            </a:r>
            <a:r>
              <a:rPr lang="en-GB" sz="1600" err="1">
                <a:latin typeface="+mj-lt"/>
              </a:rPr>
              <a:t>sed</a:t>
            </a:r>
            <a:r>
              <a:rPr lang="en-GB" sz="1600">
                <a:latin typeface="+mj-lt"/>
              </a:rPr>
              <a:t> </a:t>
            </a:r>
            <a:r>
              <a:rPr lang="en-GB" sz="1600" err="1">
                <a:latin typeface="+mj-lt"/>
              </a:rPr>
              <a:t>diam</a:t>
            </a:r>
            <a:r>
              <a:rPr lang="en-GB" sz="1600">
                <a:latin typeface="+mj-lt"/>
              </a:rPr>
              <a:t> </a:t>
            </a:r>
            <a:r>
              <a:rPr lang="en-GB" sz="1600" err="1">
                <a:latin typeface="+mj-lt"/>
              </a:rPr>
              <a:t>voluptua</a:t>
            </a:r>
            <a:r>
              <a:rPr lang="en-GB" sz="1600">
                <a:latin typeface="+mj-lt"/>
              </a:rPr>
              <a:t>. At </a:t>
            </a:r>
            <a:r>
              <a:rPr lang="en-GB" sz="1600" err="1">
                <a:latin typeface="+mj-lt"/>
              </a:rPr>
              <a:t>vero</a:t>
            </a:r>
            <a:r>
              <a:rPr lang="en-GB" sz="1600">
                <a:latin typeface="+mj-lt"/>
              </a:rPr>
              <a:t> </a:t>
            </a:r>
            <a:r>
              <a:rPr lang="en-GB" sz="1600" err="1">
                <a:latin typeface="+mj-lt"/>
              </a:rPr>
              <a:t>eos</a:t>
            </a:r>
            <a:endParaRPr lang="en-GB" sz="1600">
              <a:latin typeface="+mj-lt"/>
            </a:endParaRPr>
          </a:p>
        </p:txBody>
      </p:sp>
      <p:sp>
        <p:nvSpPr>
          <p:cNvPr id="9" name="TextBox 8">
            <a:extLst>
              <a:ext uri="{FF2B5EF4-FFF2-40B4-BE49-F238E27FC236}">
                <a16:creationId xmlns:a16="http://schemas.microsoft.com/office/drawing/2014/main" id="{2E565F4B-A549-4EFF-AF1F-EF6306CD7456}"/>
              </a:ext>
            </a:extLst>
          </p:cNvPr>
          <p:cNvSpPr txBox="1"/>
          <p:nvPr/>
        </p:nvSpPr>
        <p:spPr>
          <a:xfrm>
            <a:off x="4050808" y="3693809"/>
            <a:ext cx="4119469" cy="387286"/>
          </a:xfrm>
          <a:prstGeom prst="rect">
            <a:avLst/>
          </a:prstGeom>
          <a:noFill/>
          <a:ln>
            <a:noFill/>
          </a:ln>
        </p:spPr>
        <p:txBody>
          <a:bodyPr wrap="square" rtlCol="0">
            <a:spAutoFit/>
          </a:bodyPr>
          <a:lstStyle/>
          <a:p>
            <a:pPr algn="ctr">
              <a:lnSpc>
                <a:spcPts val="2300"/>
              </a:lnSpc>
            </a:pPr>
            <a:r>
              <a:rPr lang="it-IT" b="1">
                <a:solidFill>
                  <a:srgbClr val="666666"/>
                </a:solidFill>
              </a:rPr>
              <a:t>Second</a:t>
            </a:r>
            <a:r>
              <a:rPr lang="id-ID" b="1">
                <a:solidFill>
                  <a:srgbClr val="666666"/>
                </a:solidFill>
              </a:rPr>
              <a:t> </a:t>
            </a:r>
            <a:r>
              <a:rPr lang="en-GB" b="1">
                <a:solidFill>
                  <a:srgbClr val="666666"/>
                </a:solidFill>
              </a:rPr>
              <a:t>Header</a:t>
            </a:r>
          </a:p>
        </p:txBody>
      </p:sp>
      <p:sp>
        <p:nvSpPr>
          <p:cNvPr id="10" name="TextBox 7">
            <a:extLst>
              <a:ext uri="{FF2B5EF4-FFF2-40B4-BE49-F238E27FC236}">
                <a16:creationId xmlns:a16="http://schemas.microsoft.com/office/drawing/2014/main" id="{5324FF8E-E128-4F7A-8E53-4BA120FE7211}"/>
              </a:ext>
            </a:extLst>
          </p:cNvPr>
          <p:cNvSpPr txBox="1"/>
          <p:nvPr/>
        </p:nvSpPr>
        <p:spPr>
          <a:xfrm>
            <a:off x="8199359" y="4081095"/>
            <a:ext cx="3663958" cy="1245790"/>
          </a:xfrm>
          <a:prstGeom prst="rect">
            <a:avLst/>
          </a:prstGeom>
          <a:noFill/>
          <a:ln>
            <a:noFill/>
          </a:ln>
        </p:spPr>
        <p:txBody>
          <a:bodyPr wrap="square" rtlCol="0">
            <a:spAutoFit/>
          </a:bodyPr>
          <a:lstStyle/>
          <a:p>
            <a:pPr algn="ctr">
              <a:lnSpc>
                <a:spcPts val="2300"/>
              </a:lnSpc>
            </a:pPr>
            <a:r>
              <a:rPr lang="en-GB" sz="1600" err="1">
                <a:latin typeface="+mj-lt"/>
              </a:rPr>
              <a:t>Consetetur</a:t>
            </a:r>
            <a:r>
              <a:rPr lang="en-GB" sz="1600">
                <a:latin typeface="+mj-lt"/>
              </a:rPr>
              <a:t> </a:t>
            </a:r>
            <a:r>
              <a:rPr lang="en-GB" sz="1600" err="1">
                <a:latin typeface="+mj-lt"/>
              </a:rPr>
              <a:t>sadipscing</a:t>
            </a:r>
            <a:r>
              <a:rPr lang="en-GB" sz="1600">
                <a:latin typeface="+mj-lt"/>
              </a:rPr>
              <a:t> </a:t>
            </a:r>
            <a:r>
              <a:rPr lang="en-GB" sz="1600" err="1">
                <a:latin typeface="+mj-lt"/>
              </a:rPr>
              <a:t>elitr</a:t>
            </a:r>
            <a:r>
              <a:rPr lang="en-GB" sz="1600">
                <a:latin typeface="+mj-lt"/>
              </a:rPr>
              <a:t>, </a:t>
            </a:r>
            <a:r>
              <a:rPr lang="en-GB" sz="1600" err="1">
                <a:latin typeface="+mj-lt"/>
              </a:rPr>
              <a:t>sed</a:t>
            </a:r>
            <a:r>
              <a:rPr lang="en-GB" sz="1600">
                <a:latin typeface="+mj-lt"/>
              </a:rPr>
              <a:t> </a:t>
            </a:r>
            <a:r>
              <a:rPr lang="en-GB" sz="1600" err="1">
                <a:latin typeface="+mj-lt"/>
              </a:rPr>
              <a:t>diam</a:t>
            </a:r>
            <a:r>
              <a:rPr lang="en-GB" sz="1600">
                <a:latin typeface="+mj-lt"/>
              </a:rPr>
              <a:t> </a:t>
            </a:r>
            <a:r>
              <a:rPr lang="en-GB" sz="1600" err="1">
                <a:latin typeface="+mj-lt"/>
              </a:rPr>
              <a:t>nonumy</a:t>
            </a:r>
            <a:r>
              <a:rPr lang="en-GB" sz="1600">
                <a:latin typeface="+mj-lt"/>
              </a:rPr>
              <a:t> </a:t>
            </a:r>
            <a:r>
              <a:rPr lang="en-GB" sz="1600" err="1">
                <a:latin typeface="+mj-lt"/>
              </a:rPr>
              <a:t>eirmod</a:t>
            </a:r>
            <a:r>
              <a:rPr lang="en-GB" sz="1600">
                <a:latin typeface="+mj-lt"/>
              </a:rPr>
              <a:t> </a:t>
            </a:r>
            <a:r>
              <a:rPr lang="en-GB" sz="1600" err="1">
                <a:latin typeface="+mj-lt"/>
              </a:rPr>
              <a:t>tempor</a:t>
            </a:r>
            <a:r>
              <a:rPr lang="en-GB" sz="1600">
                <a:latin typeface="+mj-lt"/>
              </a:rPr>
              <a:t> </a:t>
            </a:r>
            <a:r>
              <a:rPr lang="en-GB" sz="1600" err="1">
                <a:latin typeface="+mj-lt"/>
              </a:rPr>
              <a:t>invidunt</a:t>
            </a:r>
            <a:r>
              <a:rPr lang="en-GB" sz="1600">
                <a:latin typeface="+mj-lt"/>
              </a:rPr>
              <a:t> </a:t>
            </a:r>
            <a:r>
              <a:rPr lang="en-GB" sz="1600" err="1">
                <a:latin typeface="+mj-lt"/>
              </a:rPr>
              <a:t>ut</a:t>
            </a:r>
            <a:r>
              <a:rPr lang="en-GB" sz="1600">
                <a:latin typeface="+mj-lt"/>
              </a:rPr>
              <a:t> </a:t>
            </a:r>
            <a:r>
              <a:rPr lang="en-GB" sz="1600" err="1">
                <a:latin typeface="+mj-lt"/>
              </a:rPr>
              <a:t>labore</a:t>
            </a:r>
            <a:r>
              <a:rPr lang="en-GB" sz="1600">
                <a:latin typeface="+mj-lt"/>
              </a:rPr>
              <a:t> et dolore magna </a:t>
            </a:r>
            <a:r>
              <a:rPr lang="en-GB" sz="1600" err="1">
                <a:latin typeface="+mj-lt"/>
              </a:rPr>
              <a:t>aliquyam</a:t>
            </a:r>
            <a:r>
              <a:rPr lang="en-GB" sz="1600">
                <a:latin typeface="+mj-lt"/>
              </a:rPr>
              <a:t> </a:t>
            </a:r>
            <a:r>
              <a:rPr lang="en-GB" sz="1600" err="1">
                <a:latin typeface="+mj-lt"/>
              </a:rPr>
              <a:t>erat</a:t>
            </a:r>
            <a:r>
              <a:rPr lang="en-GB" sz="1600">
                <a:latin typeface="+mj-lt"/>
              </a:rPr>
              <a:t>, </a:t>
            </a:r>
            <a:r>
              <a:rPr lang="en-GB" sz="1600" err="1">
                <a:latin typeface="+mj-lt"/>
              </a:rPr>
              <a:t>sed</a:t>
            </a:r>
            <a:r>
              <a:rPr lang="en-GB" sz="1600">
                <a:latin typeface="+mj-lt"/>
              </a:rPr>
              <a:t> </a:t>
            </a:r>
            <a:r>
              <a:rPr lang="en-GB" sz="1600" err="1">
                <a:latin typeface="+mj-lt"/>
              </a:rPr>
              <a:t>diam</a:t>
            </a:r>
            <a:r>
              <a:rPr lang="en-GB" sz="1600">
                <a:latin typeface="+mj-lt"/>
              </a:rPr>
              <a:t> </a:t>
            </a:r>
            <a:r>
              <a:rPr lang="en-GB" sz="1600" err="1">
                <a:latin typeface="+mj-lt"/>
              </a:rPr>
              <a:t>voluptua</a:t>
            </a:r>
            <a:r>
              <a:rPr lang="en-GB" sz="1600">
                <a:latin typeface="+mj-lt"/>
              </a:rPr>
              <a:t>. At </a:t>
            </a:r>
            <a:r>
              <a:rPr lang="en-GB" sz="1600" err="1">
                <a:latin typeface="+mj-lt"/>
              </a:rPr>
              <a:t>vero</a:t>
            </a:r>
            <a:r>
              <a:rPr lang="en-GB" sz="1600">
                <a:latin typeface="+mj-lt"/>
              </a:rPr>
              <a:t> </a:t>
            </a:r>
            <a:r>
              <a:rPr lang="en-GB" sz="1600" err="1">
                <a:latin typeface="+mj-lt"/>
              </a:rPr>
              <a:t>eos</a:t>
            </a:r>
            <a:endParaRPr lang="en-GB" sz="1600">
              <a:latin typeface="+mj-lt"/>
            </a:endParaRPr>
          </a:p>
        </p:txBody>
      </p:sp>
      <p:sp>
        <p:nvSpPr>
          <p:cNvPr id="11" name="TextBox 8">
            <a:extLst>
              <a:ext uri="{FF2B5EF4-FFF2-40B4-BE49-F238E27FC236}">
                <a16:creationId xmlns:a16="http://schemas.microsoft.com/office/drawing/2014/main" id="{8BBF7905-FFDA-431A-BAE8-81AFE023E288}"/>
              </a:ext>
            </a:extLst>
          </p:cNvPr>
          <p:cNvSpPr txBox="1"/>
          <p:nvPr/>
        </p:nvSpPr>
        <p:spPr>
          <a:xfrm>
            <a:off x="7971604" y="3693809"/>
            <a:ext cx="4119469" cy="387286"/>
          </a:xfrm>
          <a:prstGeom prst="rect">
            <a:avLst/>
          </a:prstGeom>
          <a:noFill/>
          <a:ln>
            <a:noFill/>
          </a:ln>
        </p:spPr>
        <p:txBody>
          <a:bodyPr wrap="square" rtlCol="0">
            <a:spAutoFit/>
          </a:bodyPr>
          <a:lstStyle/>
          <a:p>
            <a:pPr algn="ctr">
              <a:lnSpc>
                <a:spcPts val="2300"/>
              </a:lnSpc>
            </a:pPr>
            <a:r>
              <a:rPr lang="it-IT" b="1">
                <a:solidFill>
                  <a:srgbClr val="666666"/>
                </a:solidFill>
              </a:rPr>
              <a:t>Third</a:t>
            </a:r>
            <a:r>
              <a:rPr lang="id-ID" b="1">
                <a:solidFill>
                  <a:srgbClr val="666666"/>
                </a:solidFill>
              </a:rPr>
              <a:t> </a:t>
            </a:r>
            <a:r>
              <a:rPr lang="en-GB" b="1">
                <a:solidFill>
                  <a:srgbClr val="666666"/>
                </a:solidFill>
              </a:rPr>
              <a:t>Header</a:t>
            </a:r>
          </a:p>
        </p:txBody>
      </p:sp>
      <p:pic>
        <p:nvPicPr>
          <p:cNvPr id="12" name="Elemento grafico 11" descr="Blocca contorno">
            <a:extLst>
              <a:ext uri="{FF2B5EF4-FFF2-40B4-BE49-F238E27FC236}">
                <a16:creationId xmlns:a16="http://schemas.microsoft.com/office/drawing/2014/main" id="{3003E738-7C99-4C76-9E81-80A69116FAF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32546" y="2311248"/>
            <a:ext cx="914400" cy="914400"/>
          </a:xfrm>
          <a:prstGeom prst="rect">
            <a:avLst/>
          </a:prstGeom>
        </p:spPr>
      </p:pic>
      <p:pic>
        <p:nvPicPr>
          <p:cNvPr id="13" name="Elemento grafico 12" descr="Portatile contorno">
            <a:extLst>
              <a:ext uri="{FF2B5EF4-FFF2-40B4-BE49-F238E27FC236}">
                <a16:creationId xmlns:a16="http://schemas.microsoft.com/office/drawing/2014/main" id="{ABDA7537-2DAA-4B40-B0EA-94B81B55C67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3342" y="2311248"/>
            <a:ext cx="914400" cy="914400"/>
          </a:xfrm>
          <a:prstGeom prst="rect">
            <a:avLst/>
          </a:prstGeom>
        </p:spPr>
      </p:pic>
      <p:pic>
        <p:nvPicPr>
          <p:cNvPr id="14" name="Elemento grafico 13" descr="Cloud computing contorno">
            <a:extLst>
              <a:ext uri="{FF2B5EF4-FFF2-40B4-BE49-F238E27FC236}">
                <a16:creationId xmlns:a16="http://schemas.microsoft.com/office/drawing/2014/main" id="{4013695A-E6C0-403C-90EA-E201FFE05FF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74138" y="2311248"/>
            <a:ext cx="914400" cy="914400"/>
          </a:xfrm>
          <a:prstGeom prst="rect">
            <a:avLst/>
          </a:prstGeom>
        </p:spPr>
      </p:pic>
      <p:sp>
        <p:nvSpPr>
          <p:cNvPr id="15" name="Title 14">
            <a:extLst>
              <a:ext uri="{FF2B5EF4-FFF2-40B4-BE49-F238E27FC236}">
                <a16:creationId xmlns:a16="http://schemas.microsoft.com/office/drawing/2014/main" id="{67513D7F-0E16-F41D-BE70-9C45C5010675}"/>
              </a:ext>
            </a:extLst>
          </p:cNvPr>
          <p:cNvSpPr>
            <a:spLocks noGrp="1"/>
          </p:cNvSpPr>
          <p:nvPr>
            <p:ph type="title"/>
          </p:nvPr>
        </p:nvSpPr>
        <p:spPr/>
        <p:txBody>
          <a:bodyPr/>
          <a:lstStyle/>
          <a:p>
            <a:r>
              <a:rPr lang="en-US"/>
              <a:t>Testo/punti</a:t>
            </a:r>
            <a:endParaRPr lang="it-IT"/>
          </a:p>
        </p:txBody>
      </p:sp>
    </p:spTree>
    <p:extLst>
      <p:ext uri="{BB962C8B-B14F-4D97-AF65-F5344CB8AC3E}">
        <p14:creationId xmlns:p14="http://schemas.microsoft.com/office/powerpoint/2010/main" val="1342672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p:cNvGrpSpPr/>
          <p:nvPr/>
        </p:nvGrpSpPr>
        <p:grpSpPr>
          <a:xfrm>
            <a:off x="7010400" y="1883041"/>
            <a:ext cx="4859837" cy="1284968"/>
            <a:chOff x="1043873" y="930304"/>
            <a:chExt cx="3382471" cy="1284968"/>
          </a:xfrm>
        </p:grpSpPr>
        <p:sp>
          <p:nvSpPr>
            <p:cNvPr id="8" name="TextBox 7"/>
            <p:cNvSpPr txBox="1"/>
            <p:nvPr/>
          </p:nvSpPr>
          <p:spPr>
            <a:xfrm>
              <a:off x="1043874" y="1238081"/>
              <a:ext cx="3382470" cy="977191"/>
            </a:xfrm>
            <a:prstGeom prst="rect">
              <a:avLst/>
            </a:prstGeom>
            <a:noFill/>
            <a:ln>
              <a:noFill/>
            </a:ln>
          </p:spPr>
          <p:txBody>
            <a:bodyPr wrap="square" rtlCol="0">
              <a:spAutoFit/>
            </a:bodyPr>
            <a:lstStyle/>
            <a:p>
              <a:pPr>
                <a:lnSpc>
                  <a:spcPts val="2300"/>
                </a:lnSpc>
              </a:pPr>
              <a:r>
                <a:rPr lang="en-GB" sz="1400" dirty="0" err="1">
                  <a:latin typeface="+mj-lt"/>
                </a:rPr>
                <a:t>Consetetur</a:t>
              </a:r>
              <a:r>
                <a:rPr lang="en-GB" sz="1400" dirty="0">
                  <a:latin typeface="+mj-lt"/>
                </a:rPr>
                <a:t> </a:t>
              </a:r>
              <a:r>
                <a:rPr lang="en-GB" sz="1400" dirty="0" err="1">
                  <a:latin typeface="+mj-lt"/>
                </a:rPr>
                <a:t>sadipscing</a:t>
              </a:r>
              <a:r>
                <a:rPr lang="en-GB" sz="1400" dirty="0">
                  <a:latin typeface="+mj-lt"/>
                </a:rPr>
                <a:t> </a:t>
              </a:r>
              <a:r>
                <a:rPr lang="en-GB" sz="1400" dirty="0" err="1">
                  <a:latin typeface="+mj-lt"/>
                </a:rPr>
                <a:t>elitr</a:t>
              </a:r>
              <a:r>
                <a:rPr lang="en-GB" sz="1400" dirty="0">
                  <a:latin typeface="+mj-lt"/>
                </a:rPr>
                <a:t>, </a:t>
              </a:r>
              <a:r>
                <a:rPr lang="en-GB" sz="1400" dirty="0" err="1">
                  <a:latin typeface="+mj-lt"/>
                </a:rPr>
                <a:t>sed</a:t>
              </a:r>
              <a:r>
                <a:rPr lang="en-GB" sz="1400" dirty="0">
                  <a:latin typeface="+mj-lt"/>
                </a:rPr>
                <a:t> </a:t>
              </a:r>
              <a:r>
                <a:rPr lang="en-GB" sz="1400" dirty="0" err="1">
                  <a:latin typeface="+mj-lt"/>
                </a:rPr>
                <a:t>diam</a:t>
              </a:r>
              <a:r>
                <a:rPr lang="en-GB" sz="1400" dirty="0">
                  <a:latin typeface="+mj-lt"/>
                </a:rPr>
                <a:t> </a:t>
              </a:r>
              <a:r>
                <a:rPr lang="en-GB" sz="1400" dirty="0" err="1">
                  <a:latin typeface="+mj-lt"/>
                </a:rPr>
                <a:t>nonumy</a:t>
              </a:r>
              <a:r>
                <a:rPr lang="en-GB" sz="1400" dirty="0">
                  <a:latin typeface="+mj-lt"/>
                </a:rPr>
                <a:t> </a:t>
              </a:r>
              <a:r>
                <a:rPr lang="en-GB" sz="1400" dirty="0" err="1">
                  <a:latin typeface="+mj-lt"/>
                </a:rPr>
                <a:t>eirmod</a:t>
              </a:r>
              <a:r>
                <a:rPr lang="en-GB" sz="1400" dirty="0">
                  <a:latin typeface="+mj-lt"/>
                </a:rPr>
                <a:t> </a:t>
              </a:r>
              <a:r>
                <a:rPr lang="en-GB" sz="1400" dirty="0" err="1">
                  <a:latin typeface="+mj-lt"/>
                </a:rPr>
                <a:t>tempor</a:t>
              </a:r>
              <a:r>
                <a:rPr lang="en-GB" sz="1400" dirty="0">
                  <a:latin typeface="+mj-lt"/>
                </a:rPr>
                <a:t> </a:t>
              </a:r>
              <a:r>
                <a:rPr lang="en-GB" sz="1400" dirty="0" err="1">
                  <a:latin typeface="+mj-lt"/>
                </a:rPr>
                <a:t>invidunt</a:t>
              </a:r>
              <a:r>
                <a:rPr lang="en-GB" sz="1400" dirty="0">
                  <a:latin typeface="+mj-lt"/>
                </a:rPr>
                <a:t> </a:t>
              </a:r>
              <a:r>
                <a:rPr lang="en-GB" sz="1400" dirty="0" err="1">
                  <a:latin typeface="+mj-lt"/>
                </a:rPr>
                <a:t>ut</a:t>
              </a:r>
              <a:r>
                <a:rPr lang="en-GB" sz="1400" dirty="0">
                  <a:latin typeface="+mj-lt"/>
                </a:rPr>
                <a:t> </a:t>
              </a:r>
              <a:r>
                <a:rPr lang="en-GB" sz="1400" dirty="0" err="1">
                  <a:latin typeface="+mj-lt"/>
                </a:rPr>
                <a:t>labore</a:t>
              </a:r>
              <a:r>
                <a:rPr lang="en-GB" sz="1400" dirty="0">
                  <a:latin typeface="+mj-lt"/>
                </a:rPr>
                <a:t> et dolore magna </a:t>
              </a:r>
              <a:r>
                <a:rPr lang="en-GB" sz="1400" dirty="0" err="1">
                  <a:latin typeface="+mj-lt"/>
                </a:rPr>
                <a:t>aliquyam</a:t>
              </a:r>
              <a:r>
                <a:rPr lang="en-GB" sz="1400" dirty="0">
                  <a:latin typeface="+mj-lt"/>
                </a:rPr>
                <a:t> </a:t>
              </a:r>
              <a:r>
                <a:rPr lang="en-GB" sz="1400" dirty="0" err="1">
                  <a:latin typeface="+mj-lt"/>
                </a:rPr>
                <a:t>erat</a:t>
              </a:r>
              <a:r>
                <a:rPr lang="en-GB" sz="1400" dirty="0">
                  <a:latin typeface="+mj-lt"/>
                </a:rPr>
                <a:t>, </a:t>
              </a:r>
              <a:r>
                <a:rPr lang="en-GB" sz="1400" dirty="0" err="1">
                  <a:latin typeface="+mj-lt"/>
                </a:rPr>
                <a:t>sed</a:t>
              </a:r>
              <a:r>
                <a:rPr lang="en-GB" sz="1400" dirty="0">
                  <a:latin typeface="+mj-lt"/>
                </a:rPr>
                <a:t> </a:t>
              </a:r>
              <a:r>
                <a:rPr lang="en-GB" sz="1400" dirty="0" err="1">
                  <a:latin typeface="+mj-lt"/>
                </a:rPr>
                <a:t>diam</a:t>
              </a:r>
              <a:r>
                <a:rPr lang="en-GB" sz="1400" dirty="0">
                  <a:latin typeface="+mj-lt"/>
                </a:rPr>
                <a:t> </a:t>
              </a:r>
              <a:r>
                <a:rPr lang="en-GB" sz="1400" dirty="0" err="1">
                  <a:latin typeface="+mj-lt"/>
                </a:rPr>
                <a:t>voluptua</a:t>
              </a:r>
              <a:r>
                <a:rPr lang="en-GB" sz="1400" dirty="0">
                  <a:latin typeface="+mj-lt"/>
                </a:rPr>
                <a:t>. At </a:t>
              </a:r>
              <a:r>
                <a:rPr lang="en-GB" sz="1400" dirty="0" err="1">
                  <a:latin typeface="+mj-lt"/>
                </a:rPr>
                <a:t>vero</a:t>
              </a:r>
              <a:r>
                <a:rPr lang="en-GB" sz="1400" dirty="0">
                  <a:latin typeface="+mj-lt"/>
                </a:rPr>
                <a:t> </a:t>
              </a:r>
              <a:r>
                <a:rPr lang="en-GB" sz="1400" dirty="0" err="1">
                  <a:latin typeface="+mj-lt"/>
                </a:rPr>
                <a:t>eos</a:t>
              </a:r>
              <a:endParaRPr lang="en-GB" sz="1400" dirty="0">
                <a:latin typeface="+mj-lt"/>
              </a:endParaRPr>
            </a:p>
          </p:txBody>
        </p:sp>
        <p:sp>
          <p:nvSpPr>
            <p:cNvPr id="9" name="TextBox 8"/>
            <p:cNvSpPr txBox="1"/>
            <p:nvPr/>
          </p:nvSpPr>
          <p:spPr>
            <a:xfrm>
              <a:off x="1043873" y="930304"/>
              <a:ext cx="3026421" cy="387286"/>
            </a:xfrm>
            <a:prstGeom prst="rect">
              <a:avLst/>
            </a:prstGeom>
            <a:noFill/>
            <a:ln>
              <a:noFill/>
            </a:ln>
          </p:spPr>
          <p:txBody>
            <a:bodyPr wrap="square" rtlCol="0">
              <a:spAutoFit/>
            </a:bodyPr>
            <a:lstStyle/>
            <a:p>
              <a:pPr>
                <a:lnSpc>
                  <a:spcPts val="2300"/>
                </a:lnSpc>
              </a:pPr>
              <a:r>
                <a:rPr lang="id-ID" b="1" dirty="0"/>
                <a:t>First </a:t>
              </a:r>
              <a:r>
                <a:rPr lang="en-GB" b="1" dirty="0"/>
                <a:t>Header</a:t>
              </a:r>
            </a:p>
          </p:txBody>
        </p:sp>
      </p:grpSp>
      <p:sp>
        <p:nvSpPr>
          <p:cNvPr id="11" name="Oval 10"/>
          <p:cNvSpPr/>
          <p:nvPr/>
        </p:nvSpPr>
        <p:spPr>
          <a:xfrm>
            <a:off x="6427291" y="1830320"/>
            <a:ext cx="492728" cy="492728"/>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b="1" dirty="0">
                <a:solidFill>
                  <a:schemeClr val="bg1"/>
                </a:solidFill>
              </a:rPr>
              <a:t>01</a:t>
            </a:r>
            <a:endParaRPr lang="en-GB" sz="1800" b="1" dirty="0">
              <a:solidFill>
                <a:schemeClr val="bg1"/>
              </a:solidFill>
            </a:endParaRPr>
          </a:p>
        </p:txBody>
      </p:sp>
      <p:grpSp>
        <p:nvGrpSpPr>
          <p:cNvPr id="13" name="Group 12"/>
          <p:cNvGrpSpPr/>
          <p:nvPr/>
        </p:nvGrpSpPr>
        <p:grpSpPr>
          <a:xfrm>
            <a:off x="7010401" y="3394296"/>
            <a:ext cx="4859836" cy="1284968"/>
            <a:chOff x="1043873" y="930304"/>
            <a:chExt cx="3382471" cy="1284968"/>
          </a:xfrm>
        </p:grpSpPr>
        <p:sp>
          <p:nvSpPr>
            <p:cNvPr id="14" name="TextBox 13"/>
            <p:cNvSpPr txBox="1"/>
            <p:nvPr/>
          </p:nvSpPr>
          <p:spPr>
            <a:xfrm>
              <a:off x="1043874" y="1238081"/>
              <a:ext cx="3382470" cy="977191"/>
            </a:xfrm>
            <a:prstGeom prst="rect">
              <a:avLst/>
            </a:prstGeom>
            <a:noFill/>
            <a:ln>
              <a:noFill/>
            </a:ln>
          </p:spPr>
          <p:txBody>
            <a:bodyPr wrap="square" rtlCol="0">
              <a:spAutoFit/>
            </a:bodyPr>
            <a:lstStyle/>
            <a:p>
              <a:pPr>
                <a:lnSpc>
                  <a:spcPts val="2300"/>
                </a:lnSpc>
              </a:pPr>
              <a:r>
                <a:rPr lang="en-GB" sz="1400">
                  <a:latin typeface="+mj-lt"/>
                </a:rPr>
                <a:t>Lorem ipsum </a:t>
              </a:r>
              <a:r>
                <a:rPr lang="en-GB" sz="1400" err="1">
                  <a:latin typeface="+mj-lt"/>
                </a:rPr>
                <a:t>dolor</a:t>
              </a:r>
              <a:r>
                <a:rPr lang="en-GB" sz="1400">
                  <a:latin typeface="+mj-lt"/>
                </a:rPr>
                <a:t> sit </a:t>
              </a:r>
              <a:r>
                <a:rPr lang="en-GB" sz="1400" err="1">
                  <a:latin typeface="+mj-lt"/>
                </a:rPr>
                <a:t>amet</a:t>
              </a:r>
              <a:r>
                <a:rPr lang="en-GB" sz="1400">
                  <a:latin typeface="+mj-lt"/>
                </a:rPr>
                <a:t>, </a:t>
              </a:r>
              <a:r>
                <a:rPr lang="en-GB" sz="1400" err="1">
                  <a:latin typeface="+mj-lt"/>
                </a:rPr>
                <a:t>consetetur</a:t>
              </a:r>
              <a:r>
                <a:rPr lang="en-GB" sz="1400">
                  <a:latin typeface="+mj-lt"/>
                </a:rPr>
                <a:t> </a:t>
              </a:r>
              <a:r>
                <a:rPr lang="en-GB" sz="1400" err="1">
                  <a:latin typeface="+mj-lt"/>
                </a:rPr>
                <a:t>sadipscing</a:t>
              </a:r>
              <a:r>
                <a:rPr lang="en-GB" sz="1400">
                  <a:latin typeface="+mj-lt"/>
                </a:rPr>
                <a:t> </a:t>
              </a:r>
              <a:r>
                <a:rPr lang="en-GB" sz="1400" err="1">
                  <a:latin typeface="+mj-lt"/>
                </a:rPr>
                <a:t>elitr</a:t>
              </a:r>
              <a:r>
                <a:rPr lang="en-GB" sz="1400">
                  <a:latin typeface="+mj-lt"/>
                </a:rPr>
                <a:t>, </a:t>
              </a:r>
              <a:r>
                <a:rPr lang="en-GB" sz="1400" err="1">
                  <a:latin typeface="+mj-lt"/>
                </a:rPr>
                <a:t>sed</a:t>
              </a:r>
              <a:r>
                <a:rPr lang="en-GB" sz="1400">
                  <a:latin typeface="+mj-lt"/>
                </a:rPr>
                <a:t> </a:t>
              </a:r>
              <a:r>
                <a:rPr lang="en-GB" sz="1400" err="1">
                  <a:latin typeface="+mj-lt"/>
                </a:rPr>
                <a:t>diam</a:t>
              </a:r>
              <a:r>
                <a:rPr lang="en-GB" sz="1400">
                  <a:latin typeface="+mj-lt"/>
                </a:rPr>
                <a:t> </a:t>
              </a:r>
              <a:r>
                <a:rPr lang="en-GB" sz="1400" err="1">
                  <a:latin typeface="+mj-lt"/>
                </a:rPr>
                <a:t>nonumy</a:t>
              </a:r>
              <a:r>
                <a:rPr lang="en-GB" sz="1400">
                  <a:latin typeface="+mj-lt"/>
                </a:rPr>
                <a:t> </a:t>
              </a:r>
              <a:r>
                <a:rPr lang="en-GB" sz="1400" err="1">
                  <a:latin typeface="+mj-lt"/>
                </a:rPr>
                <a:t>eirmod</a:t>
              </a:r>
              <a:r>
                <a:rPr lang="en-GB" sz="1400">
                  <a:latin typeface="+mj-lt"/>
                </a:rPr>
                <a:t> </a:t>
              </a:r>
              <a:r>
                <a:rPr lang="en-GB" sz="1400" err="1">
                  <a:latin typeface="+mj-lt"/>
                </a:rPr>
                <a:t>tempor</a:t>
              </a:r>
              <a:r>
                <a:rPr lang="en-GB" sz="1400">
                  <a:latin typeface="+mj-lt"/>
                </a:rPr>
                <a:t> </a:t>
              </a:r>
              <a:r>
                <a:rPr lang="en-GB" sz="1400" err="1">
                  <a:latin typeface="+mj-lt"/>
                </a:rPr>
                <a:t>invidunt</a:t>
              </a:r>
              <a:r>
                <a:rPr lang="en-GB" sz="1400">
                  <a:latin typeface="+mj-lt"/>
                </a:rPr>
                <a:t> </a:t>
              </a:r>
              <a:r>
                <a:rPr lang="en-GB" sz="1400" err="1">
                  <a:latin typeface="+mj-lt"/>
                </a:rPr>
                <a:t>ut</a:t>
              </a:r>
              <a:r>
                <a:rPr lang="en-GB" sz="1400">
                  <a:latin typeface="+mj-lt"/>
                </a:rPr>
                <a:t> </a:t>
              </a:r>
              <a:r>
                <a:rPr lang="en-GB" sz="1400" err="1">
                  <a:latin typeface="+mj-lt"/>
                </a:rPr>
                <a:t>labore</a:t>
              </a:r>
              <a:r>
                <a:rPr lang="en-GB" sz="1400">
                  <a:latin typeface="+mj-lt"/>
                </a:rPr>
                <a:t> et </a:t>
              </a:r>
              <a:r>
                <a:rPr lang="en-GB" sz="1400" err="1">
                  <a:latin typeface="+mj-lt"/>
                </a:rPr>
                <a:t>dolore</a:t>
              </a:r>
              <a:r>
                <a:rPr lang="en-GB" sz="1400">
                  <a:latin typeface="+mj-lt"/>
                </a:rPr>
                <a:t> magna </a:t>
              </a:r>
              <a:r>
                <a:rPr lang="en-GB" sz="1400" err="1">
                  <a:latin typeface="+mj-lt"/>
                </a:rPr>
                <a:t>aliquyam</a:t>
              </a:r>
              <a:r>
                <a:rPr lang="en-GB" sz="1400">
                  <a:latin typeface="+mj-lt"/>
                </a:rPr>
                <a:t> </a:t>
              </a:r>
              <a:r>
                <a:rPr lang="en-GB" sz="1400" err="1">
                  <a:latin typeface="+mj-lt"/>
                </a:rPr>
                <a:t>erat</a:t>
              </a:r>
              <a:r>
                <a:rPr lang="en-GB" sz="1400">
                  <a:latin typeface="+mj-lt"/>
                </a:rPr>
                <a:t>, </a:t>
              </a:r>
              <a:r>
                <a:rPr lang="en-GB" sz="1400" err="1">
                  <a:latin typeface="+mj-lt"/>
                </a:rPr>
                <a:t>sed</a:t>
              </a:r>
              <a:r>
                <a:rPr lang="en-GB" sz="1400">
                  <a:latin typeface="+mj-lt"/>
                </a:rPr>
                <a:t> </a:t>
              </a:r>
              <a:r>
                <a:rPr lang="en-GB" sz="1400" err="1">
                  <a:latin typeface="+mj-lt"/>
                </a:rPr>
                <a:t>diam</a:t>
              </a:r>
              <a:endParaRPr lang="en-GB" sz="1400">
                <a:latin typeface="+mj-lt"/>
              </a:endParaRPr>
            </a:p>
          </p:txBody>
        </p:sp>
        <p:sp>
          <p:nvSpPr>
            <p:cNvPr id="15" name="TextBox 14"/>
            <p:cNvSpPr txBox="1"/>
            <p:nvPr/>
          </p:nvSpPr>
          <p:spPr>
            <a:xfrm>
              <a:off x="1043873" y="930304"/>
              <a:ext cx="3026421" cy="387286"/>
            </a:xfrm>
            <a:prstGeom prst="rect">
              <a:avLst/>
            </a:prstGeom>
            <a:noFill/>
            <a:ln>
              <a:noFill/>
            </a:ln>
          </p:spPr>
          <p:txBody>
            <a:bodyPr wrap="square" rtlCol="0">
              <a:spAutoFit/>
            </a:bodyPr>
            <a:lstStyle/>
            <a:p>
              <a:pPr>
                <a:lnSpc>
                  <a:spcPts val="2300"/>
                </a:lnSpc>
              </a:pPr>
              <a:r>
                <a:rPr lang="id-ID" b="1"/>
                <a:t>Second </a:t>
              </a:r>
              <a:r>
                <a:rPr lang="en-GB" b="1"/>
                <a:t>Header</a:t>
              </a:r>
            </a:p>
          </p:txBody>
        </p:sp>
      </p:grpSp>
      <p:grpSp>
        <p:nvGrpSpPr>
          <p:cNvPr id="19" name="Group 18"/>
          <p:cNvGrpSpPr/>
          <p:nvPr/>
        </p:nvGrpSpPr>
        <p:grpSpPr>
          <a:xfrm>
            <a:off x="7010401" y="4901257"/>
            <a:ext cx="4859836" cy="1284968"/>
            <a:chOff x="1043873" y="930304"/>
            <a:chExt cx="3382471" cy="1284968"/>
          </a:xfrm>
        </p:grpSpPr>
        <p:sp>
          <p:nvSpPr>
            <p:cNvPr id="20" name="TextBox 19"/>
            <p:cNvSpPr txBox="1"/>
            <p:nvPr/>
          </p:nvSpPr>
          <p:spPr>
            <a:xfrm>
              <a:off x="1043874" y="1238081"/>
              <a:ext cx="3382470" cy="977191"/>
            </a:xfrm>
            <a:prstGeom prst="rect">
              <a:avLst/>
            </a:prstGeom>
            <a:noFill/>
            <a:ln>
              <a:noFill/>
            </a:ln>
          </p:spPr>
          <p:txBody>
            <a:bodyPr wrap="square" rtlCol="0">
              <a:spAutoFit/>
            </a:bodyPr>
            <a:lstStyle/>
            <a:p>
              <a:pPr>
                <a:lnSpc>
                  <a:spcPts val="2300"/>
                </a:lnSpc>
              </a:pPr>
              <a:r>
                <a:rPr lang="en-GB" sz="1400" err="1">
                  <a:latin typeface="+mj-lt"/>
                </a:rPr>
                <a:t>Consetetur</a:t>
              </a:r>
              <a:r>
                <a:rPr lang="en-GB" sz="1400">
                  <a:latin typeface="+mj-lt"/>
                </a:rPr>
                <a:t> </a:t>
              </a:r>
              <a:r>
                <a:rPr lang="en-GB" sz="1400" err="1">
                  <a:latin typeface="+mj-lt"/>
                </a:rPr>
                <a:t>sadipscing</a:t>
              </a:r>
              <a:r>
                <a:rPr lang="en-GB" sz="1400">
                  <a:latin typeface="+mj-lt"/>
                </a:rPr>
                <a:t> </a:t>
              </a:r>
              <a:r>
                <a:rPr lang="en-GB" sz="1400" err="1">
                  <a:latin typeface="+mj-lt"/>
                </a:rPr>
                <a:t>elitr</a:t>
              </a:r>
              <a:r>
                <a:rPr lang="en-GB" sz="1400">
                  <a:latin typeface="+mj-lt"/>
                </a:rPr>
                <a:t>, </a:t>
              </a:r>
              <a:r>
                <a:rPr lang="en-GB" sz="1400" err="1">
                  <a:latin typeface="+mj-lt"/>
                </a:rPr>
                <a:t>sed</a:t>
              </a:r>
              <a:r>
                <a:rPr lang="en-GB" sz="1400">
                  <a:latin typeface="+mj-lt"/>
                </a:rPr>
                <a:t> </a:t>
              </a:r>
              <a:r>
                <a:rPr lang="en-GB" sz="1400" err="1">
                  <a:latin typeface="+mj-lt"/>
                </a:rPr>
                <a:t>diam</a:t>
              </a:r>
              <a:r>
                <a:rPr lang="en-GB" sz="1400">
                  <a:latin typeface="+mj-lt"/>
                </a:rPr>
                <a:t> </a:t>
              </a:r>
              <a:r>
                <a:rPr lang="en-GB" sz="1400" err="1">
                  <a:latin typeface="+mj-lt"/>
                </a:rPr>
                <a:t>nonumy</a:t>
              </a:r>
              <a:r>
                <a:rPr lang="en-GB" sz="1400">
                  <a:latin typeface="+mj-lt"/>
                </a:rPr>
                <a:t> </a:t>
              </a:r>
              <a:r>
                <a:rPr lang="en-GB" sz="1400" err="1">
                  <a:latin typeface="+mj-lt"/>
                </a:rPr>
                <a:t>eirmod</a:t>
              </a:r>
              <a:r>
                <a:rPr lang="en-GB" sz="1400">
                  <a:latin typeface="+mj-lt"/>
                </a:rPr>
                <a:t> </a:t>
              </a:r>
              <a:r>
                <a:rPr lang="en-GB" sz="1400" err="1">
                  <a:latin typeface="+mj-lt"/>
                </a:rPr>
                <a:t>tempor</a:t>
              </a:r>
              <a:r>
                <a:rPr lang="en-GB" sz="1400">
                  <a:latin typeface="+mj-lt"/>
                </a:rPr>
                <a:t> </a:t>
              </a:r>
              <a:r>
                <a:rPr lang="en-GB" sz="1400" err="1">
                  <a:latin typeface="+mj-lt"/>
                </a:rPr>
                <a:t>invidunt</a:t>
              </a:r>
              <a:r>
                <a:rPr lang="en-GB" sz="1400">
                  <a:latin typeface="+mj-lt"/>
                </a:rPr>
                <a:t> </a:t>
              </a:r>
              <a:r>
                <a:rPr lang="en-GB" sz="1400" err="1">
                  <a:latin typeface="+mj-lt"/>
                </a:rPr>
                <a:t>ut</a:t>
              </a:r>
              <a:r>
                <a:rPr lang="en-GB" sz="1400">
                  <a:latin typeface="+mj-lt"/>
                </a:rPr>
                <a:t> </a:t>
              </a:r>
              <a:r>
                <a:rPr lang="en-GB" sz="1400" err="1">
                  <a:latin typeface="+mj-lt"/>
                </a:rPr>
                <a:t>labore</a:t>
              </a:r>
              <a:r>
                <a:rPr lang="en-GB" sz="1400">
                  <a:latin typeface="+mj-lt"/>
                </a:rPr>
                <a:t> et </a:t>
              </a:r>
              <a:r>
                <a:rPr lang="en-GB" sz="1400" err="1">
                  <a:latin typeface="+mj-lt"/>
                </a:rPr>
                <a:t>dolore</a:t>
              </a:r>
              <a:r>
                <a:rPr lang="en-GB" sz="1400">
                  <a:latin typeface="+mj-lt"/>
                </a:rPr>
                <a:t> magna </a:t>
              </a:r>
              <a:r>
                <a:rPr lang="en-GB" sz="1400" err="1">
                  <a:latin typeface="+mj-lt"/>
                </a:rPr>
                <a:t>aliquyam</a:t>
              </a:r>
              <a:r>
                <a:rPr lang="en-GB" sz="1400">
                  <a:latin typeface="+mj-lt"/>
                </a:rPr>
                <a:t> </a:t>
              </a:r>
              <a:r>
                <a:rPr lang="en-GB" sz="1400" err="1">
                  <a:latin typeface="+mj-lt"/>
                </a:rPr>
                <a:t>erat</a:t>
              </a:r>
              <a:r>
                <a:rPr lang="en-GB" sz="1400">
                  <a:latin typeface="+mj-lt"/>
                </a:rPr>
                <a:t>, </a:t>
              </a:r>
              <a:r>
                <a:rPr lang="en-GB" sz="1400" err="1">
                  <a:latin typeface="+mj-lt"/>
                </a:rPr>
                <a:t>sed</a:t>
              </a:r>
              <a:r>
                <a:rPr lang="en-GB" sz="1400">
                  <a:latin typeface="+mj-lt"/>
                </a:rPr>
                <a:t> </a:t>
              </a:r>
              <a:r>
                <a:rPr lang="en-GB" sz="1400" err="1">
                  <a:latin typeface="+mj-lt"/>
                </a:rPr>
                <a:t>diam</a:t>
              </a:r>
              <a:r>
                <a:rPr lang="en-GB" sz="1400">
                  <a:latin typeface="+mj-lt"/>
                </a:rPr>
                <a:t> </a:t>
              </a:r>
              <a:r>
                <a:rPr lang="en-GB" sz="1400" err="1">
                  <a:latin typeface="+mj-lt"/>
                </a:rPr>
                <a:t>voluptua</a:t>
              </a:r>
              <a:r>
                <a:rPr lang="en-GB" sz="1400">
                  <a:latin typeface="+mj-lt"/>
                </a:rPr>
                <a:t>. At </a:t>
              </a:r>
              <a:r>
                <a:rPr lang="en-GB" sz="1400" err="1">
                  <a:latin typeface="+mj-lt"/>
                </a:rPr>
                <a:t>vero</a:t>
              </a:r>
              <a:r>
                <a:rPr lang="en-GB" sz="1400">
                  <a:latin typeface="+mj-lt"/>
                </a:rPr>
                <a:t> </a:t>
              </a:r>
              <a:r>
                <a:rPr lang="en-GB" sz="1400" err="1">
                  <a:latin typeface="+mj-lt"/>
                </a:rPr>
                <a:t>eos</a:t>
              </a:r>
              <a:endParaRPr lang="en-GB" sz="1400">
                <a:latin typeface="+mj-lt"/>
              </a:endParaRPr>
            </a:p>
          </p:txBody>
        </p:sp>
        <p:sp>
          <p:nvSpPr>
            <p:cNvPr id="21" name="TextBox 20"/>
            <p:cNvSpPr txBox="1"/>
            <p:nvPr/>
          </p:nvSpPr>
          <p:spPr>
            <a:xfrm>
              <a:off x="1043873" y="930304"/>
              <a:ext cx="3026421" cy="387286"/>
            </a:xfrm>
            <a:prstGeom prst="rect">
              <a:avLst/>
            </a:prstGeom>
            <a:noFill/>
            <a:ln>
              <a:noFill/>
            </a:ln>
          </p:spPr>
          <p:txBody>
            <a:bodyPr wrap="square" rtlCol="0">
              <a:spAutoFit/>
            </a:bodyPr>
            <a:lstStyle/>
            <a:p>
              <a:pPr>
                <a:lnSpc>
                  <a:spcPts val="2300"/>
                </a:lnSpc>
              </a:pPr>
              <a:r>
                <a:rPr lang="id-ID" b="1" dirty="0"/>
                <a:t>Third </a:t>
              </a:r>
              <a:r>
                <a:rPr lang="en-GB" b="1" dirty="0"/>
                <a:t>Header</a:t>
              </a:r>
            </a:p>
          </p:txBody>
        </p:sp>
      </p:grpSp>
      <p:sp>
        <p:nvSpPr>
          <p:cNvPr id="2" name="Picture Placeholder 1"/>
          <p:cNvSpPr>
            <a:spLocks noGrp="1"/>
          </p:cNvSpPr>
          <p:nvPr>
            <p:ph type="pic" sz="quarter" idx="10"/>
          </p:nvPr>
        </p:nvSpPr>
        <p:spPr/>
        <p:txBody>
          <a:bodyPr/>
          <a:lstStyle/>
          <a:p>
            <a:endParaRPr lang="it-IT"/>
          </a:p>
        </p:txBody>
      </p:sp>
      <p:sp>
        <p:nvSpPr>
          <p:cNvPr id="27" name="Titolo 1">
            <a:extLst>
              <a:ext uri="{FF2B5EF4-FFF2-40B4-BE49-F238E27FC236}">
                <a16:creationId xmlns:a16="http://schemas.microsoft.com/office/drawing/2014/main" id="{25FBE461-3785-4C65-9433-8EB2700E36C9}"/>
              </a:ext>
            </a:extLst>
          </p:cNvPr>
          <p:cNvSpPr txBox="1">
            <a:spLocks/>
          </p:cNvSpPr>
          <p:nvPr/>
        </p:nvSpPr>
        <p:spPr>
          <a:xfrm>
            <a:off x="6370462" y="1029751"/>
            <a:ext cx="6078704" cy="49272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it-IT" sz="4000" b="1" dirty="0">
                <a:solidFill>
                  <a:srgbClr val="BD2716"/>
                </a:solidFill>
              </a:rPr>
              <a:t>Testo/punti e PC</a:t>
            </a:r>
          </a:p>
        </p:txBody>
      </p:sp>
      <p:sp>
        <p:nvSpPr>
          <p:cNvPr id="3" name="Oval 10">
            <a:extLst>
              <a:ext uri="{FF2B5EF4-FFF2-40B4-BE49-F238E27FC236}">
                <a16:creationId xmlns:a16="http://schemas.microsoft.com/office/drawing/2014/main" id="{2954A326-057D-DE62-A92B-C72D4084ECFE}"/>
              </a:ext>
            </a:extLst>
          </p:cNvPr>
          <p:cNvSpPr/>
          <p:nvPr/>
        </p:nvSpPr>
        <p:spPr>
          <a:xfrm>
            <a:off x="6427291" y="3341575"/>
            <a:ext cx="492728" cy="492728"/>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b="1" dirty="0">
                <a:solidFill>
                  <a:schemeClr val="bg1"/>
                </a:solidFill>
              </a:rPr>
              <a:t>02</a:t>
            </a:r>
            <a:endParaRPr lang="en-GB" sz="1800" b="1" dirty="0">
              <a:solidFill>
                <a:schemeClr val="bg1"/>
              </a:solidFill>
            </a:endParaRPr>
          </a:p>
        </p:txBody>
      </p:sp>
      <p:sp>
        <p:nvSpPr>
          <p:cNvPr id="4" name="Oval 10">
            <a:extLst>
              <a:ext uri="{FF2B5EF4-FFF2-40B4-BE49-F238E27FC236}">
                <a16:creationId xmlns:a16="http://schemas.microsoft.com/office/drawing/2014/main" id="{24E20DF1-9229-D3F5-9C04-88483A448F1C}"/>
              </a:ext>
            </a:extLst>
          </p:cNvPr>
          <p:cNvSpPr/>
          <p:nvPr/>
        </p:nvSpPr>
        <p:spPr>
          <a:xfrm>
            <a:off x="6427291" y="4852830"/>
            <a:ext cx="492728" cy="492728"/>
          </a:xfrm>
          <a:prstGeom prst="ellipse">
            <a:avLst/>
          </a:prstGeom>
          <a:solidFill>
            <a:srgbClr val="BD2716"/>
          </a:solidFill>
          <a:ln w="28575">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r>
              <a:rPr lang="en-GB" b="1" dirty="0">
                <a:solidFill>
                  <a:schemeClr val="bg1"/>
                </a:solidFill>
              </a:rPr>
              <a:t>03</a:t>
            </a:r>
            <a:endParaRPr lang="en-GB" sz="1800" b="1" dirty="0">
              <a:solidFill>
                <a:schemeClr val="bg1"/>
              </a:solidFill>
            </a:endParaRPr>
          </a:p>
        </p:txBody>
      </p:sp>
    </p:spTree>
    <p:extLst>
      <p:ext uri="{BB962C8B-B14F-4D97-AF65-F5344CB8AC3E}">
        <p14:creationId xmlns:p14="http://schemas.microsoft.com/office/powerpoint/2010/main" val="39303937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3F7B840-F121-3BF0-B0BA-121A4B04E4E7}"/>
              </a:ext>
            </a:extLst>
          </p:cNvPr>
          <p:cNvSpPr>
            <a:spLocks noGrp="1"/>
          </p:cNvSpPr>
          <p:nvPr>
            <p:ph type="title"/>
          </p:nvPr>
        </p:nvSpPr>
        <p:spPr/>
        <p:txBody>
          <a:bodyPr/>
          <a:lstStyle/>
          <a:p>
            <a:r>
              <a:rPr lang="it-IT" dirty="0"/>
              <a:t>La situazione attuale dell’Analytics</a:t>
            </a:r>
          </a:p>
        </p:txBody>
      </p:sp>
      <p:sp>
        <p:nvSpPr>
          <p:cNvPr id="5" name="Text Placeholder 4">
            <a:extLst>
              <a:ext uri="{FF2B5EF4-FFF2-40B4-BE49-F238E27FC236}">
                <a16:creationId xmlns:a16="http://schemas.microsoft.com/office/drawing/2014/main" id="{C99E7228-CF48-5D66-48D1-C956FF1F9325}"/>
              </a:ext>
            </a:extLst>
          </p:cNvPr>
          <p:cNvSpPr>
            <a:spLocks noGrp="1"/>
          </p:cNvSpPr>
          <p:nvPr>
            <p:ph type="body" idx="1"/>
          </p:nvPr>
        </p:nvSpPr>
        <p:spPr/>
        <p:txBody>
          <a:bodyPr/>
          <a:lstStyle/>
          <a:p>
            <a:endParaRPr lang="it-IT"/>
          </a:p>
        </p:txBody>
      </p:sp>
    </p:spTree>
    <p:extLst>
      <p:ext uri="{BB962C8B-B14F-4D97-AF65-F5344CB8AC3E}">
        <p14:creationId xmlns:p14="http://schemas.microsoft.com/office/powerpoint/2010/main" val="423535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ardley Map showing evolution from Azure Synapse Analytics to Microsoft Fabric">
            <a:extLst>
              <a:ext uri="{FF2B5EF4-FFF2-40B4-BE49-F238E27FC236}">
                <a16:creationId xmlns:a16="http://schemas.microsoft.com/office/drawing/2014/main" id="{AC197DCE-5AC4-E771-12C9-B58134E65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541" y="1148163"/>
            <a:ext cx="7212106" cy="499219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4B8E74D-1A83-A931-6C49-D3E15B83EEDC}"/>
              </a:ext>
            </a:extLst>
          </p:cNvPr>
          <p:cNvSpPr>
            <a:spLocks noGrp="1"/>
          </p:cNvSpPr>
          <p:nvPr>
            <p:ph type="title"/>
          </p:nvPr>
        </p:nvSpPr>
        <p:spPr/>
        <p:txBody>
          <a:bodyPr/>
          <a:lstStyle/>
          <a:p>
            <a:r>
              <a:rPr lang="it-IT" dirty="0"/>
              <a:t>Lo stato dell’analytics nell’ecosistema Microsoft</a:t>
            </a:r>
          </a:p>
        </p:txBody>
      </p:sp>
      <p:sp>
        <p:nvSpPr>
          <p:cNvPr id="3" name="Content Placeholder 2">
            <a:extLst>
              <a:ext uri="{FF2B5EF4-FFF2-40B4-BE49-F238E27FC236}">
                <a16:creationId xmlns:a16="http://schemas.microsoft.com/office/drawing/2014/main" id="{7E12D94B-5FB0-7D1B-0FB8-D0B845311FEC}"/>
              </a:ext>
            </a:extLst>
          </p:cNvPr>
          <p:cNvSpPr>
            <a:spLocks noGrp="1"/>
          </p:cNvSpPr>
          <p:nvPr>
            <p:ph sz="half" idx="1"/>
          </p:nvPr>
        </p:nvSpPr>
        <p:spPr>
          <a:xfrm>
            <a:off x="457200" y="1490870"/>
            <a:ext cx="4065492" cy="4860234"/>
          </a:xfrm>
        </p:spPr>
        <p:txBody>
          <a:bodyPr/>
          <a:lstStyle/>
          <a:p>
            <a:r>
              <a:rPr lang="it-IT" dirty="0"/>
              <a:t>Strumenti separati, strumenti «incompatibili»</a:t>
            </a:r>
          </a:p>
          <a:p>
            <a:r>
              <a:rPr lang="it-IT" dirty="0"/>
              <a:t>Non standard per storia</a:t>
            </a:r>
          </a:p>
          <a:p>
            <a:r>
              <a:rPr lang="it-IT" dirty="0"/>
              <a:t>mIaaS, ma Power BI è SaaS</a:t>
            </a:r>
          </a:p>
          <a:p>
            <a:r>
              <a:rPr lang="it-IT" dirty="0"/>
              <a:t>Inclusione ADX incompleta</a:t>
            </a:r>
          </a:p>
        </p:txBody>
      </p:sp>
      <p:sp>
        <p:nvSpPr>
          <p:cNvPr id="4" name="Content Placeholder 3">
            <a:extLst>
              <a:ext uri="{FF2B5EF4-FFF2-40B4-BE49-F238E27FC236}">
                <a16:creationId xmlns:a16="http://schemas.microsoft.com/office/drawing/2014/main" id="{42188855-AB8E-42DB-6132-41AD7913C430}"/>
              </a:ext>
            </a:extLst>
          </p:cNvPr>
          <p:cNvSpPr>
            <a:spLocks noGrp="1"/>
          </p:cNvSpPr>
          <p:nvPr>
            <p:ph sz="half" idx="2"/>
          </p:nvPr>
        </p:nvSpPr>
        <p:spPr/>
        <p:txBody>
          <a:bodyPr/>
          <a:lstStyle/>
          <a:p>
            <a:endParaRPr lang="it-IT"/>
          </a:p>
        </p:txBody>
      </p:sp>
      <p:sp>
        <p:nvSpPr>
          <p:cNvPr id="6" name="TextBox 5">
            <a:extLst>
              <a:ext uri="{FF2B5EF4-FFF2-40B4-BE49-F238E27FC236}">
                <a16:creationId xmlns:a16="http://schemas.microsoft.com/office/drawing/2014/main" id="{3973FF68-79B5-8EA0-DF67-ABD9BB771091}"/>
              </a:ext>
            </a:extLst>
          </p:cNvPr>
          <p:cNvSpPr txBox="1"/>
          <p:nvPr/>
        </p:nvSpPr>
        <p:spPr>
          <a:xfrm>
            <a:off x="5162007" y="6351104"/>
            <a:ext cx="6492110" cy="369332"/>
          </a:xfrm>
          <a:prstGeom prst="rect">
            <a:avLst/>
          </a:prstGeom>
          <a:solidFill>
            <a:schemeClr val="bg1"/>
          </a:solidFill>
        </p:spPr>
        <p:txBody>
          <a:bodyPr wrap="square">
            <a:spAutoFit/>
          </a:bodyPr>
          <a:lstStyle/>
          <a:p>
            <a:r>
              <a:rPr lang="it-IT" dirty="0">
                <a:hlinkClick r:id="rId3"/>
              </a:rPr>
              <a:t>https://endjin.com/microsoft-partner/azure-radar/microsoft-fabric</a:t>
            </a:r>
            <a:r>
              <a:rPr lang="it-IT" dirty="0"/>
              <a:t> </a:t>
            </a:r>
          </a:p>
        </p:txBody>
      </p:sp>
    </p:spTree>
    <p:extLst>
      <p:ext uri="{BB962C8B-B14F-4D97-AF65-F5344CB8AC3E}">
        <p14:creationId xmlns:p14="http://schemas.microsoft.com/office/powerpoint/2010/main" val="29794431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D0BC4-C9EF-AB51-9DB3-7D71AC4C37F1}"/>
              </a:ext>
            </a:extLst>
          </p:cNvPr>
          <p:cNvSpPr>
            <a:spLocks noGrp="1"/>
          </p:cNvSpPr>
          <p:nvPr>
            <p:ph type="title"/>
          </p:nvPr>
        </p:nvSpPr>
        <p:spPr/>
        <p:txBody>
          <a:bodyPr/>
          <a:lstStyle/>
          <a:p>
            <a:r>
              <a:rPr lang="it-IT" dirty="0"/>
              <a:t>Inside the Apache Parquet Format</a:t>
            </a:r>
          </a:p>
        </p:txBody>
      </p:sp>
      <p:pic>
        <p:nvPicPr>
          <p:cNvPr id="13" name="Content Placeholder 12">
            <a:extLst>
              <a:ext uri="{FF2B5EF4-FFF2-40B4-BE49-F238E27FC236}">
                <a16:creationId xmlns:a16="http://schemas.microsoft.com/office/drawing/2014/main" id="{F00F7655-ED4E-3FE6-3AE9-B1C0E72726E1}"/>
              </a:ext>
            </a:extLst>
          </p:cNvPr>
          <p:cNvPicPr>
            <a:picLocks noGrp="1" noChangeAspect="1"/>
          </p:cNvPicPr>
          <p:nvPr>
            <p:ph idx="1"/>
          </p:nvPr>
        </p:nvPicPr>
        <p:blipFill>
          <a:blip r:embed="rId2"/>
          <a:stretch>
            <a:fillRect/>
          </a:stretch>
        </p:blipFill>
        <p:spPr>
          <a:xfrm>
            <a:off x="1147592" y="1520825"/>
            <a:ext cx="10138116" cy="4849813"/>
          </a:xfrm>
        </p:spPr>
      </p:pic>
    </p:spTree>
    <p:extLst>
      <p:ext uri="{BB962C8B-B14F-4D97-AF65-F5344CB8AC3E}">
        <p14:creationId xmlns:p14="http://schemas.microsoft.com/office/powerpoint/2010/main" val="8989412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B67C4B-8E34-2B63-01DB-7C9591F0E873}"/>
              </a:ext>
            </a:extLst>
          </p:cNvPr>
          <p:cNvSpPr>
            <a:spLocks noGrp="1"/>
          </p:cNvSpPr>
          <p:nvPr>
            <p:ph type="title"/>
          </p:nvPr>
        </p:nvSpPr>
        <p:spPr/>
        <p:txBody>
          <a:bodyPr/>
          <a:lstStyle/>
          <a:p>
            <a:r>
              <a:rPr lang="it-IT" dirty="0"/>
              <a:t>Medallion Architecture</a:t>
            </a:r>
          </a:p>
        </p:txBody>
      </p:sp>
      <p:pic>
        <p:nvPicPr>
          <p:cNvPr id="3074" name="Picture 2">
            <a:extLst>
              <a:ext uri="{FF2B5EF4-FFF2-40B4-BE49-F238E27FC236}">
                <a16:creationId xmlns:a16="http://schemas.microsoft.com/office/drawing/2014/main" id="{2F35D3DD-B1B8-BE70-7B92-CDDE4C8520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771650" y="2059781"/>
            <a:ext cx="8890000" cy="37719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00983E5-7861-3C2B-E6CC-E294BBF9CD2F}"/>
              </a:ext>
            </a:extLst>
          </p:cNvPr>
          <p:cNvSpPr txBox="1"/>
          <p:nvPr/>
        </p:nvSpPr>
        <p:spPr>
          <a:xfrm>
            <a:off x="3301254" y="5606988"/>
            <a:ext cx="6136340" cy="646331"/>
          </a:xfrm>
          <a:prstGeom prst="rect">
            <a:avLst/>
          </a:prstGeom>
          <a:noFill/>
        </p:spPr>
        <p:txBody>
          <a:bodyPr wrap="square">
            <a:spAutoFit/>
          </a:bodyPr>
          <a:lstStyle/>
          <a:p>
            <a:r>
              <a:rPr lang="it-IT" dirty="0">
                <a:hlinkClick r:id="rId3"/>
              </a:rPr>
              <a:t>https://piethein.medium.com/medallion-architecture-best-practices-for-managing-bronze-silver-and-gold-486de7c90055</a:t>
            </a:r>
            <a:r>
              <a:rPr lang="it-IT" dirty="0"/>
              <a:t> </a:t>
            </a:r>
          </a:p>
        </p:txBody>
      </p:sp>
      <p:sp>
        <p:nvSpPr>
          <p:cNvPr id="9" name="TextBox 8">
            <a:extLst>
              <a:ext uri="{FF2B5EF4-FFF2-40B4-BE49-F238E27FC236}">
                <a16:creationId xmlns:a16="http://schemas.microsoft.com/office/drawing/2014/main" id="{0A6C5DDC-31E6-0722-29EA-CDFFD5A4B05A}"/>
              </a:ext>
            </a:extLst>
          </p:cNvPr>
          <p:cNvSpPr txBox="1"/>
          <p:nvPr/>
        </p:nvSpPr>
        <p:spPr>
          <a:xfrm>
            <a:off x="3301254" y="2059781"/>
            <a:ext cx="6136340" cy="369332"/>
          </a:xfrm>
          <a:prstGeom prst="rect">
            <a:avLst/>
          </a:prstGeom>
          <a:noFill/>
        </p:spPr>
        <p:txBody>
          <a:bodyPr wrap="square">
            <a:spAutoFit/>
          </a:bodyPr>
          <a:lstStyle/>
          <a:p>
            <a:r>
              <a:rPr lang="it-IT" dirty="0">
                <a:hlinkClick r:id="rId4"/>
              </a:rPr>
              <a:t>https://www.databricks.com/glossary/medallion-architecture</a:t>
            </a:r>
            <a:r>
              <a:rPr lang="it-IT" dirty="0"/>
              <a:t> </a:t>
            </a:r>
          </a:p>
        </p:txBody>
      </p:sp>
    </p:spTree>
    <p:extLst>
      <p:ext uri="{BB962C8B-B14F-4D97-AF65-F5344CB8AC3E}">
        <p14:creationId xmlns:p14="http://schemas.microsoft.com/office/powerpoint/2010/main" val="14594752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8FEBE8-B564-19E7-8629-DCB1B16C250F}"/>
              </a:ext>
            </a:extLst>
          </p:cNvPr>
          <p:cNvSpPr>
            <a:spLocks noGrp="1"/>
          </p:cNvSpPr>
          <p:nvPr>
            <p:ph type="title"/>
          </p:nvPr>
        </p:nvSpPr>
        <p:spPr/>
        <p:txBody>
          <a:bodyPr/>
          <a:lstStyle/>
          <a:p>
            <a:r>
              <a:rPr lang="it-IT" dirty="0"/>
              <a:t>Delta Lake &amp; Delta Format</a:t>
            </a:r>
          </a:p>
        </p:txBody>
      </p:sp>
      <p:pic>
        <p:nvPicPr>
          <p:cNvPr id="1026" name="Picture 2">
            <a:extLst>
              <a:ext uri="{FF2B5EF4-FFF2-40B4-BE49-F238E27FC236}">
                <a16:creationId xmlns:a16="http://schemas.microsoft.com/office/drawing/2014/main" id="{D9CED4E6-425B-1B32-92DF-8C8CE77510D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2494716"/>
            <a:ext cx="5562600" cy="28528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lta-lake-blog-image">
            <a:extLst>
              <a:ext uri="{FF2B5EF4-FFF2-40B4-BE49-F238E27FC236}">
                <a16:creationId xmlns:a16="http://schemas.microsoft.com/office/drawing/2014/main" id="{C642C0FA-58E4-4E77-BD9A-F027A7BFD66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57200" y="2691965"/>
            <a:ext cx="5562600" cy="2458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343144"/>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llo PPT_#RoadToWPC" id="{33F0F625-03D0-4EC2-8386-103D4DF538D3}" vid="{93CA8DCB-5321-4020-800C-905F6A36FC7D}"/>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2B8B37EB8EAAE49A1FF4B0B6D18B8C5" ma:contentTypeVersion="22" ma:contentTypeDescription="Creare un nuovo documento." ma:contentTypeScope="" ma:versionID="a97142a17b149e540ad6876aa2d1c0e4">
  <xsd:schema xmlns:xsd="http://www.w3.org/2001/XMLSchema" xmlns:xs="http://www.w3.org/2001/XMLSchema" xmlns:p="http://schemas.microsoft.com/office/2006/metadata/properties" xmlns:ns2="c16c8e6c-5f33-4a2f-b0f5-e867314360fd" xmlns:ns3="7bc38eb8-dac7-4a44-a2c1-45076341eb92" targetNamespace="http://schemas.microsoft.com/office/2006/metadata/properties" ma:root="true" ma:fieldsID="29f5c01a4b11dc33555ca3296b55a420" ns2:_="" ns3:_="">
    <xsd:import namespace="c16c8e6c-5f33-4a2f-b0f5-e867314360fd"/>
    <xsd:import namespace="7bc38eb8-dac7-4a44-a2c1-45076341eb92"/>
    <xsd:element name="properties">
      <xsd:complexType>
        <xsd:sequence>
          <xsd:element name="documentManagement">
            <xsd:complexType>
              <xsd:all>
                <xsd:element ref="ns2:MigrationWizId" minOccurs="0"/>
                <xsd:element ref="ns2:MigrationWizIdPermissions" minOccurs="0"/>
                <xsd:element ref="ns2:MigrationWizIdPermissionLevels" minOccurs="0"/>
                <xsd:element ref="ns2:MigrationWizIdDocumentLibraryPermissions" minOccurs="0"/>
                <xsd:element ref="ns2:MigrationWizIdSecurityGroups" minOccurs="0"/>
                <xsd:element ref="ns2:MediaServiceMetadata" minOccurs="0"/>
                <xsd:element ref="ns2:MediaServiceFastMetadata" minOccurs="0"/>
                <xsd:element ref="ns2:MediaLengthInSecond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c8e6c-5f33-4a2f-b0f5-e867314360fd"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lcf76f155ced4ddcb4097134ff3c332f" ma:index="26" nillable="true" ma:taxonomy="true" ma:internalName="lcf76f155ced4ddcb4097134ff3c332f" ma:taxonomyFieldName="MediaServiceImageTags" ma:displayName="Tag immagine" ma:readOnly="false" ma:fieldId="{5cf76f15-5ced-4ddc-b409-7134ff3c332f}" ma:taxonomyMulti="true" ma:sspId="c9aca922-bb37-43c1-8e07-ec8a9ae0b9a6" ma:termSetId="09814cd3-568e-fe90-9814-8d621ff8fb84" ma:anchorId="fba54fb3-c3e1-fe81-a776-ca4b69148c4d" ma:open="true" ma:isKeyword="false">
      <xsd:complexType>
        <xsd:sequence>
          <xsd:element ref="pc:Terms" minOccurs="0" maxOccurs="1"/>
        </xsd:sequence>
      </xsd:complexType>
    </xsd:element>
    <xsd:element name="MediaServiceLocation" ma:index="28" nillable="true" ma:displayName="Location" ma:internalName="MediaServiceLocation" ma:readOnly="true">
      <xsd:simpleType>
        <xsd:restriction base="dms:Text"/>
      </xsd:simple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bc38eb8-dac7-4a44-a2c1-45076341eb92" elementFormDefault="qualified">
    <xsd:import namespace="http://schemas.microsoft.com/office/2006/documentManagement/types"/>
    <xsd:import namespace="http://schemas.microsoft.com/office/infopath/2007/PartnerControls"/>
    <xsd:element name="SharedWithUsers" ma:index="23"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Condiviso con dettagli" ma:internalName="SharedWithDetails" ma:readOnly="true">
      <xsd:simpleType>
        <xsd:restriction base="dms:Note">
          <xsd:maxLength value="255"/>
        </xsd:restriction>
      </xsd:simpleType>
    </xsd:element>
    <xsd:element name="TaxCatchAll" ma:index="27" nillable="true" ma:displayName="Taxonomy Catch All Column" ma:hidden="true" ma:list="{b7064790-6eac-4c01-b102-70d4cb2521e2}" ma:internalName="TaxCatchAll" ma:showField="CatchAllData" ma:web="7bc38eb8-dac7-4a44-a2c1-45076341eb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igrationWizIdPermissions xmlns="c16c8e6c-5f33-4a2f-b0f5-e867314360fd" xsi:nil="true"/>
    <MigrationWizIdDocumentLibraryPermissions xmlns="c16c8e6c-5f33-4a2f-b0f5-e867314360fd" xsi:nil="true"/>
    <MigrationWizId xmlns="c16c8e6c-5f33-4a2f-b0f5-e867314360fd" xsi:nil="true"/>
    <MigrationWizIdPermissionLevels xmlns="c16c8e6c-5f33-4a2f-b0f5-e867314360fd" xsi:nil="true"/>
    <MigrationWizIdSecurityGroups xmlns="c16c8e6c-5f33-4a2f-b0f5-e867314360fd" xsi:nil="true"/>
    <lcf76f155ced4ddcb4097134ff3c332f xmlns="c16c8e6c-5f33-4a2f-b0f5-e867314360fd">
      <Terms xmlns="http://schemas.microsoft.com/office/infopath/2007/PartnerControls"/>
    </lcf76f155ced4ddcb4097134ff3c332f>
    <TaxCatchAll xmlns="7bc38eb8-dac7-4a44-a2c1-45076341eb92" xsi:nil="true"/>
    <MediaLengthInSeconds xmlns="c16c8e6c-5f33-4a2f-b0f5-e867314360fd" xsi:nil="true"/>
    <SharedWithUsers xmlns="7bc38eb8-dac7-4a44-a2c1-45076341eb92">
      <UserInfo>
        <DisplayName/>
        <AccountId xsi:nil="true"/>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FC48DF-5820-4929-9764-969A6D4656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6c8e6c-5f33-4a2f-b0f5-e867314360fd"/>
    <ds:schemaRef ds:uri="7bc38eb8-dac7-4a44-a2c1-45076341eb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FF5D22E-A467-4BDA-8994-5D4B51BDC6B4}">
  <ds:schemaRefs>
    <ds:schemaRef ds:uri="c16c8e6c-5f33-4a2f-b0f5-e867314360fd"/>
    <ds:schemaRef ds:uri="http://purl.org/dc/elements/1.1/"/>
    <ds:schemaRef ds:uri="http://purl.org/dc/dcmitype/"/>
    <ds:schemaRef ds:uri="http://schemas.microsoft.com/office/2006/metadata/properties"/>
    <ds:schemaRef ds:uri="http://purl.org/dc/terms/"/>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7bc38eb8-dac7-4a44-a2c1-45076341eb92"/>
  </ds:schemaRefs>
</ds:datastoreItem>
</file>

<file path=customXml/itemProps3.xml><?xml version="1.0" encoding="utf-8"?>
<ds:datastoreItem xmlns:ds="http://schemas.openxmlformats.org/officeDocument/2006/customXml" ds:itemID="{5A6CA14A-7566-4C51-B6F3-A0364AA0559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Modello PPT_#RoadToWPC</Template>
  <TotalTime>1475</TotalTime>
  <Words>1475</Words>
  <Application>Microsoft Office PowerPoint</Application>
  <PresentationFormat>Widescreen</PresentationFormat>
  <Paragraphs>142</Paragraphs>
  <Slides>44</Slides>
  <Notes>1</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Open Sans</vt:lpstr>
      <vt:lpstr>var(--ff-text)</vt:lpstr>
      <vt:lpstr>Tema di Office</vt:lpstr>
      <vt:lpstr>Introduzione a Microsoft Fabric</vt:lpstr>
      <vt:lpstr>Who am I</vt:lpstr>
      <vt:lpstr>Il mio percorso verso la Data Platform</vt:lpstr>
      <vt:lpstr>[Dal 2022] Perchè Azure Synapse Analytics?</vt:lpstr>
      <vt:lpstr>La situazione attuale dell’Analytics</vt:lpstr>
      <vt:lpstr>Lo stato dell’analytics nell’ecosistema Microsoft</vt:lpstr>
      <vt:lpstr>Inside the Apache Parquet Format</vt:lpstr>
      <vt:lpstr>Medallion Architecture</vt:lpstr>
      <vt:lpstr>Delta Lake &amp; Delta Format</vt:lpstr>
      <vt:lpstr>Microsoft Fabric</vt:lpstr>
      <vt:lpstr>What is Microsoft Fabric?</vt:lpstr>
      <vt:lpstr>Microsoft Fabric is a SaaS Product</vt:lpstr>
      <vt:lpstr>Fabric Lingo</vt:lpstr>
      <vt:lpstr>Da Azure Synapse Analytics...</vt:lpstr>
      <vt:lpstr>...to Microsoft Fabric!</vt:lpstr>
      <vt:lpstr>OneLake</vt:lpstr>
      <vt:lpstr>Direct Lake</vt:lpstr>
      <vt:lpstr>OneLake Shortcuts</vt:lpstr>
      <vt:lpstr>Tables: Managed VS External</vt:lpstr>
      <vt:lpstr>Cosa ci puoi fare con Fabric?</vt:lpstr>
      <vt:lpstr>Cosa ci puoi fare con Fabric?</vt:lpstr>
      <vt:lpstr>Where is AI and ML in Fabric?</vt:lpstr>
      <vt:lpstr>LakeHouse vs WareHouse</vt:lpstr>
      <vt:lpstr>Ingest Data to your Data Warehouse</vt:lpstr>
      <vt:lpstr>Two SQL Endpoints</vt:lpstr>
      <vt:lpstr>Create Delta Tables with Spark</vt:lpstr>
      <vt:lpstr>Real Time Analytics: EventStream</vt:lpstr>
      <vt:lpstr>Real Time Analytics: KQL Database</vt:lpstr>
      <vt:lpstr>Understanding the Fabric UI</vt:lpstr>
      <vt:lpstr>Conclusioni</vt:lpstr>
      <vt:lpstr>Medallion Architecture in Fabric</vt:lpstr>
      <vt:lpstr>Fabric Licencing</vt:lpstr>
      <vt:lpstr>Learn Microsoft Fabric</vt:lpstr>
      <vt:lpstr>Domande?</vt:lpstr>
      <vt:lpstr>PowerPoint Presentation</vt:lpstr>
      <vt:lpstr>From Relational to Star Schema</vt:lpstr>
      <vt:lpstr>Fabric vs Synapse Analytics comparison</vt:lpstr>
      <vt:lpstr>Two SQL Endpoints</vt:lpstr>
      <vt:lpstr>Nel caso di slide di solo testo</vt:lpstr>
      <vt:lpstr>Testo e immagine</vt:lpstr>
      <vt:lpstr>Nel caso di testo e icona</vt:lpstr>
      <vt:lpstr>Nel caso di testo e icona</vt:lpstr>
      <vt:lpstr>Testo/punti</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Giulia Ponte</dc:creator>
  <cp:lastModifiedBy>Marco Parenzan</cp:lastModifiedBy>
  <cp:revision>8</cp:revision>
  <dcterms:created xsi:type="dcterms:W3CDTF">2023-09-13T12:34:53Z</dcterms:created>
  <dcterms:modified xsi:type="dcterms:W3CDTF">2023-10-16T09:30:22Z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0x01010012B8B37EB8EAAE49A1FF4B0B6D18B8C5</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